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470" r:id="rId2"/>
    <p:sldId id="471" r:id="rId3"/>
    <p:sldId id="353" r:id="rId4"/>
    <p:sldId id="352" r:id="rId5"/>
    <p:sldId id="472" r:id="rId6"/>
    <p:sldId id="473" r:id="rId7"/>
    <p:sldId id="474" r:id="rId8"/>
    <p:sldId id="475" r:id="rId9"/>
    <p:sldId id="476" r:id="rId10"/>
    <p:sldId id="477" r:id="rId11"/>
    <p:sldId id="478" r:id="rId12"/>
    <p:sldId id="479" r:id="rId13"/>
    <p:sldId id="480" r:id="rId14"/>
    <p:sldId id="481" r:id="rId15"/>
    <p:sldId id="482" r:id="rId16"/>
    <p:sldId id="484" r:id="rId17"/>
    <p:sldId id="483" r:id="rId18"/>
    <p:sldId id="485" r:id="rId19"/>
    <p:sldId id="486" r:id="rId20"/>
    <p:sldId id="487" r:id="rId21"/>
    <p:sldId id="488" r:id="rId22"/>
    <p:sldId id="489" r:id="rId23"/>
    <p:sldId id="490" r:id="rId24"/>
    <p:sldId id="491" r:id="rId25"/>
    <p:sldId id="492" r:id="rId26"/>
    <p:sldId id="493" r:id="rId27"/>
    <p:sldId id="297" r:id="rId28"/>
  </p:sldIdLst>
  <p:sldSz cx="12190413" cy="6859588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8360"/>
    <a:srgbClr val="745948"/>
    <a:srgbClr val="A6A881"/>
    <a:srgbClr val="C1647F"/>
    <a:srgbClr val="F19276"/>
    <a:srgbClr val="5AA77C"/>
    <a:srgbClr val="88BA7E"/>
    <a:srgbClr val="1D7A8B"/>
    <a:srgbClr val="7FC4C9"/>
    <a:srgbClr val="D981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33" autoAdjust="0"/>
    <p:restoredTop sz="96327" autoAdjust="0"/>
  </p:normalViewPr>
  <p:slideViewPr>
    <p:cSldViewPr snapToGrid="0" showGuides="1">
      <p:cViewPr varScale="1">
        <p:scale>
          <a:sx n="54" d="100"/>
          <a:sy n="54" d="100"/>
        </p:scale>
        <p:origin x="90" y="1260"/>
      </p:cViewPr>
      <p:guideLst>
        <p:guide orient="horz" pos="216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al__ma_Sayfas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al__ma_Sayfas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al__ma_Sayfas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al__ma_Sayfas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5648293963254601E-2"/>
          <c:y val="5.4624433607749601E-2"/>
          <c:w val="0.87371006977786303"/>
          <c:h val="0.8808716277268620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1BB57A"/>
            </a:solidFill>
            <a:effectLst/>
          </c:spPr>
          <c:dPt>
            <c:idx val="0"/>
            <c:bubble3D val="0"/>
            <c:spPr>
              <a:solidFill>
                <a:srgbClr val="A6A881"/>
              </a:solidFill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262-452A-8057-C7C77D9E2DA0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262-452A-8057-C7C77D9E2DA0}"/>
              </c:ext>
            </c:extLst>
          </c:dPt>
          <c:dLbls>
            <c:dLbl>
              <c:idx val="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7262-452A-8057-C7C77D9E2DA0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7262-452A-8057-C7C77D9E2DA0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13333280839895001"/>
                  <c:y val="-6.3819340166699295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7262-452A-8057-C7C77D9E2DA0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7262-452A-8057-C7C77D9E2DA0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>
          <a:latin typeface="+mn-lt"/>
          <a:ea typeface="+mn-ea"/>
          <a:cs typeface="+mn-ea"/>
          <a:sym typeface="+mn-lt"/>
        </a:defRPr>
      </a:pPr>
      <a:endParaRPr lang="tr-T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0397900262467195E-2"/>
          <c:y val="4.6278562400851E-2"/>
          <c:w val="0.87371006977786303"/>
          <c:h val="0.8808716277268620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1BB57A"/>
            </a:solidFill>
            <a:ln>
              <a:noFill/>
            </a:ln>
            <a:effectLst/>
          </c:spPr>
          <c:dPt>
            <c:idx val="0"/>
            <c:bubble3D val="0"/>
            <c:spPr>
              <a:solidFill>
                <a:srgbClr val="D9836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AFE-417F-B6B3-4CD2FEECE6FE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762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AFE-417F-B6B3-4CD2FEECE6FE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5.2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AFE-417F-B6B3-4CD2FEECE6FE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>
          <a:latin typeface="+mn-lt"/>
          <a:ea typeface="+mn-ea"/>
          <a:cs typeface="+mn-ea"/>
          <a:sym typeface="+mn-lt"/>
        </a:defRPr>
      </a:pPr>
      <a:endParaRPr lang="tr-T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3481364829396304E-2"/>
          <c:y val="4.6278562400851E-2"/>
          <c:w val="0.87371006977786303"/>
          <c:h val="0.8808716277268620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1BB57A"/>
            </a:solidFill>
            <a:ln>
              <a:noFill/>
            </a:ln>
            <a:effectLst/>
          </c:spPr>
          <c:dPt>
            <c:idx val="0"/>
            <c:bubble3D val="0"/>
            <c:spPr>
              <a:solidFill>
                <a:srgbClr val="745948"/>
              </a:solidFill>
              <a:ln w="762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ECE-4737-B77E-03CA33BAEE5F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ECE-4737-B77E-03CA33BAEE5F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ECE-4737-B77E-03CA33BAEE5F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>
          <a:latin typeface="+mn-lt"/>
          <a:ea typeface="+mn-ea"/>
          <a:cs typeface="+mn-ea"/>
          <a:sym typeface="+mn-lt"/>
        </a:defRPr>
      </a:pPr>
      <a:endParaRPr lang="tr-T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108136482939596E-2"/>
          <c:y val="4.6278562400851E-2"/>
          <c:w val="0.87371006977786303"/>
          <c:h val="0.8808716277268620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1BB57A"/>
            </a:solidFill>
            <a:effectLst/>
          </c:spPr>
          <c:dPt>
            <c:idx val="0"/>
            <c:bubble3D val="0"/>
            <c:spPr>
              <a:solidFill>
                <a:srgbClr val="A6A881"/>
              </a:solidFill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878-49A2-B240-1F7FC197474A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878-49A2-B240-1F7FC197474A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878-49A2-B240-1F7FC197474A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>
          <a:latin typeface="+mn-lt"/>
          <a:ea typeface="+mn-ea"/>
          <a:cs typeface="+mn-ea"/>
          <a:sym typeface="+mn-lt"/>
        </a:defRPr>
      </a:pPr>
      <a:endParaRPr lang="tr-T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032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2377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91740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79994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50482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79529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25691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03027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94229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34198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86452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37903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83503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226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34982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56514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14445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60989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395319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752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883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085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196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77210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0174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613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3802" y="1122624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3802" y="3602873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91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770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092" y="365209"/>
            <a:ext cx="7733293" cy="5813184"/>
          </a:xfrm>
        </p:spPr>
        <p:txBody>
          <a:bodyPr vert="eaVert"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2723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678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1743" y="1710135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743" y="4590527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261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902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586392" y="385937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9680" y="365211"/>
            <a:ext cx="10514231" cy="1325870"/>
          </a:xfrm>
        </p:spPr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679" y="1681553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679" y="2505656"/>
            <a:ext cx="5157116" cy="3685441"/>
          </a:xfrm>
        </p:spPr>
        <p:txBody>
          <a:bodyPr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1398" y="1681553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1398" y="2505656"/>
            <a:ext cx="5182513" cy="3685441"/>
          </a:xfrm>
        </p:spPr>
        <p:txBody>
          <a:bodyPr/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191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750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858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435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altLang="zh-CN" dirty="0" smtClean="0"/>
              <a:t>www.freepptbackgrounds.net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50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092" y="365211"/>
            <a:ext cx="10514231" cy="132587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tr-TR" altLang="zh-CN" dirty="0" smtClean="0"/>
              <a:t>Freepptbackgrounds.net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092" y="1826048"/>
            <a:ext cx="10514231" cy="4352346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altLang="zh-CN" dirty="0" smtClean="0"/>
              <a:t>Download free</a:t>
            </a:r>
            <a:endParaRPr lang="tr-TR" altLang="zh-CN" dirty="0" smtClean="0"/>
          </a:p>
          <a:p>
            <a:pPr lvl="1"/>
            <a:r>
              <a:rPr lang="en-US" altLang="zh-CN" dirty="0" err="1" smtClean="0"/>
              <a:t>Powerpoint</a:t>
            </a:r>
            <a:r>
              <a:rPr lang="en-US" altLang="zh-CN" dirty="0" smtClean="0"/>
              <a:t> Template</a:t>
            </a:r>
            <a:endParaRPr lang="tr-TR" altLang="zh-CN" dirty="0" smtClean="0"/>
          </a:p>
          <a:p>
            <a:pPr lvl="2"/>
            <a:r>
              <a:rPr lang="en-US" altLang="zh-CN" dirty="0" smtClean="0"/>
              <a:t>and </a:t>
            </a:r>
            <a:endParaRPr lang="tr-TR" altLang="zh-CN" dirty="0" smtClean="0"/>
          </a:p>
          <a:p>
            <a:pPr lvl="3"/>
            <a:r>
              <a:rPr lang="en-US" altLang="zh-CN" dirty="0" smtClean="0"/>
              <a:t>Google slides</a:t>
            </a:r>
            <a:endParaRPr lang="tr-TR" altLang="zh-CN" dirty="0" smtClean="0"/>
          </a:p>
          <a:p>
            <a:pPr lvl="4"/>
            <a:r>
              <a:rPr lang="en-US" altLang="zh-CN" dirty="0" smtClean="0"/>
              <a:t>Presentation for you.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388EF-52D1-4258-9BE5-BCD010C7D4DE}" type="datetimeFigureOut">
              <a:rPr lang="zh-CN" altLang="en-US" smtClean="0"/>
              <a:t>2020/5/16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0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06" r:id="rId12"/>
    <p:sldLayoutId id="214748370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notesSlide" Target="../notesSlides/notesSlide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03632" y="2503092"/>
            <a:ext cx="78085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7200" b="1" spc="600" dirty="0" smtClean="0">
                <a:solidFill>
                  <a:srgbClr val="7459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FLOW</a:t>
            </a:r>
            <a:r>
              <a:rPr lang="tr-TR" altLang="zh-CN" sz="7200" b="1" spc="600" dirty="0" smtClean="0">
                <a:solidFill>
                  <a:srgbClr val="A6A8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ER FR</a:t>
            </a:r>
            <a:r>
              <a:rPr lang="tr-TR" altLang="zh-CN" sz="7200" b="1" spc="600" dirty="0" smtClean="0">
                <a:solidFill>
                  <a:srgbClr val="D983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AME</a:t>
            </a:r>
            <a:endParaRPr lang="en-US" altLang="zh-CN" sz="7200" b="1" spc="600" dirty="0">
              <a:solidFill>
                <a:srgbClr val="D983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29444" y="3868558"/>
            <a:ext cx="6125469" cy="520775"/>
          </a:xfrm>
          <a:prstGeom prst="rect">
            <a:avLst/>
          </a:prstGeom>
          <a:noFill/>
          <a:ln>
            <a:solidFill>
              <a:srgbClr val="D983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TextBox 4"/>
          <p:cNvSpPr txBox="1"/>
          <p:nvPr/>
        </p:nvSpPr>
        <p:spPr>
          <a:xfrm>
            <a:off x="2929444" y="3867336"/>
            <a:ext cx="6244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2800" spc="800" dirty="0" smtClean="0">
                <a:solidFill>
                  <a:srgbClr val="D98360"/>
                </a:solidFill>
                <a:cs typeface="+mn-ea"/>
                <a:sym typeface="+mn-lt"/>
              </a:rPr>
              <a:t>Presentation </a:t>
            </a:r>
            <a:r>
              <a:rPr lang="tr-TR" altLang="zh-CN" sz="2800" spc="800" dirty="0" err="1" smtClean="0">
                <a:solidFill>
                  <a:srgbClr val="D98360"/>
                </a:solidFill>
                <a:cs typeface="+mn-ea"/>
                <a:sym typeface="+mn-lt"/>
              </a:rPr>
              <a:t>Template</a:t>
            </a:r>
            <a:endParaRPr lang="en-US" altLang="zh-CN" sz="2800" spc="800" dirty="0">
              <a:solidFill>
                <a:srgbClr val="D98360"/>
              </a:solidFill>
              <a:cs typeface="+mn-ea"/>
              <a:sym typeface="+mn-lt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2993231" y="5162786"/>
            <a:ext cx="6229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www.freepptbackgrounds.net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324" y="1598873"/>
            <a:ext cx="2021516" cy="78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42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1000">
        <p14:warp dir="in"/>
      </p:transition>
    </mc:Choice>
    <mc:Fallback xmlns="" xmlns:a14="http://schemas.microsoft.com/office/drawing/2010/main"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5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425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95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>
            <a:cxnSpLocks/>
          </p:cNvCxnSpPr>
          <p:nvPr/>
        </p:nvCxnSpPr>
        <p:spPr>
          <a:xfrm>
            <a:off x="1379654" y="1039720"/>
            <a:ext cx="9411629" cy="0"/>
          </a:xfrm>
          <a:prstGeom prst="line">
            <a:avLst/>
          </a:prstGeom>
          <a:ln>
            <a:solidFill>
              <a:srgbClr val="7459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78"/>
          <p:cNvSpPr/>
          <p:nvPr/>
        </p:nvSpPr>
        <p:spPr>
          <a:xfrm>
            <a:off x="9549620" y="1885395"/>
            <a:ext cx="727009" cy="727198"/>
          </a:xfrm>
          <a:prstGeom prst="rect">
            <a:avLst/>
          </a:prstGeom>
          <a:solidFill>
            <a:srgbClr val="74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110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7" name="Rectangle 81"/>
          <p:cNvSpPr/>
          <p:nvPr/>
        </p:nvSpPr>
        <p:spPr>
          <a:xfrm>
            <a:off x="9552483" y="4518490"/>
            <a:ext cx="727009" cy="727198"/>
          </a:xfrm>
          <a:prstGeom prst="rect">
            <a:avLst/>
          </a:prstGeom>
          <a:solidFill>
            <a:srgbClr val="A6A8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110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8" name="Group 117"/>
          <p:cNvGrpSpPr/>
          <p:nvPr/>
        </p:nvGrpSpPr>
        <p:grpSpPr>
          <a:xfrm>
            <a:off x="9430492" y="2638689"/>
            <a:ext cx="2530864" cy="1720317"/>
            <a:chOff x="6217425" y="2328987"/>
            <a:chExt cx="4458527" cy="1750436"/>
          </a:xfrm>
        </p:grpSpPr>
        <p:sp>
          <p:nvSpPr>
            <p:cNvPr id="9" name="TextBox 68"/>
            <p:cNvSpPr txBox="1"/>
            <p:nvPr/>
          </p:nvSpPr>
          <p:spPr>
            <a:xfrm>
              <a:off x="6217427" y="2328987"/>
              <a:ext cx="1539617" cy="258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05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NOTE HERE</a:t>
              </a:r>
              <a:endParaRPr lang="id-ID" sz="1050" b="1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" name="TextBox 69"/>
            <p:cNvSpPr txBox="1"/>
            <p:nvPr/>
          </p:nvSpPr>
          <p:spPr>
            <a:xfrm>
              <a:off x="6217425" y="2576230"/>
              <a:ext cx="4458527" cy="1503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12" name="Group 120"/>
          <p:cNvGrpSpPr/>
          <p:nvPr/>
        </p:nvGrpSpPr>
        <p:grpSpPr>
          <a:xfrm>
            <a:off x="9445240" y="5332069"/>
            <a:ext cx="2611191" cy="1454664"/>
            <a:chOff x="6217425" y="3333319"/>
            <a:chExt cx="4458527" cy="1480131"/>
          </a:xfrm>
        </p:grpSpPr>
        <p:sp>
          <p:nvSpPr>
            <p:cNvPr id="13" name="TextBox 66"/>
            <p:cNvSpPr txBox="1"/>
            <p:nvPr/>
          </p:nvSpPr>
          <p:spPr>
            <a:xfrm>
              <a:off x="6217427" y="3333319"/>
              <a:ext cx="1492254" cy="2583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05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NOTE HERE</a:t>
              </a:r>
              <a:endParaRPr lang="id-ID" sz="1050" b="1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4" name="TextBox 67"/>
            <p:cNvSpPr txBox="1"/>
            <p:nvPr/>
          </p:nvSpPr>
          <p:spPr>
            <a:xfrm>
              <a:off x="6217425" y="3592107"/>
              <a:ext cx="4458527" cy="1221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</a:t>
              </a:r>
              <a:r>
                <a:rPr lang="en-US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large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15" name="Rectangle 139"/>
          <p:cNvSpPr/>
          <p:nvPr/>
        </p:nvSpPr>
        <p:spPr>
          <a:xfrm>
            <a:off x="2158190" y="1881536"/>
            <a:ext cx="727009" cy="727198"/>
          </a:xfrm>
          <a:prstGeom prst="rect">
            <a:avLst/>
          </a:prstGeom>
          <a:solidFill>
            <a:srgbClr val="A6A8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110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6" name="Rectangle 140"/>
          <p:cNvSpPr/>
          <p:nvPr/>
        </p:nvSpPr>
        <p:spPr>
          <a:xfrm>
            <a:off x="2149170" y="4504621"/>
            <a:ext cx="727009" cy="727198"/>
          </a:xfrm>
          <a:prstGeom prst="rect">
            <a:avLst/>
          </a:prstGeom>
          <a:solidFill>
            <a:srgbClr val="D98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110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17" name="Group 153"/>
          <p:cNvGrpSpPr/>
          <p:nvPr/>
        </p:nvGrpSpPr>
        <p:grpSpPr>
          <a:xfrm>
            <a:off x="261385" y="2654544"/>
            <a:ext cx="2703009" cy="1721551"/>
            <a:chOff x="6217425" y="2316186"/>
            <a:chExt cx="4058835" cy="1751691"/>
          </a:xfrm>
        </p:grpSpPr>
        <p:sp>
          <p:nvSpPr>
            <p:cNvPr id="18" name="TextBox 64"/>
            <p:cNvSpPr txBox="1"/>
            <p:nvPr/>
          </p:nvSpPr>
          <p:spPr>
            <a:xfrm>
              <a:off x="7400032" y="2316186"/>
              <a:ext cx="2757694" cy="266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d-ID" sz="105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NOTE HERE</a:t>
              </a:r>
              <a:endParaRPr lang="id-ID" sz="1050" b="1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9" name="TextBox 65"/>
            <p:cNvSpPr txBox="1"/>
            <p:nvPr/>
          </p:nvSpPr>
          <p:spPr>
            <a:xfrm>
              <a:off x="6217425" y="2564685"/>
              <a:ext cx="4058835" cy="1503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20" name="Group 168"/>
          <p:cNvGrpSpPr/>
          <p:nvPr/>
        </p:nvGrpSpPr>
        <p:grpSpPr>
          <a:xfrm>
            <a:off x="320807" y="5352819"/>
            <a:ext cx="2667401" cy="1444552"/>
            <a:chOff x="6217425" y="2316186"/>
            <a:chExt cx="4058835" cy="1469843"/>
          </a:xfrm>
        </p:grpSpPr>
        <p:sp>
          <p:nvSpPr>
            <p:cNvPr id="21" name="TextBox 62"/>
            <p:cNvSpPr txBox="1"/>
            <p:nvPr/>
          </p:nvSpPr>
          <p:spPr>
            <a:xfrm>
              <a:off x="6470595" y="2316186"/>
              <a:ext cx="3687131" cy="266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d-ID" sz="105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NOTE HERE</a:t>
              </a:r>
              <a:endParaRPr lang="id-ID" sz="1050" b="1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2" name="TextBox 63"/>
            <p:cNvSpPr txBox="1"/>
            <p:nvPr/>
          </p:nvSpPr>
          <p:spPr>
            <a:xfrm>
              <a:off x="6217425" y="2564685"/>
              <a:ext cx="4058835" cy="12213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</a:t>
              </a:r>
              <a:r>
                <a:rPr lang="en-US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data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23" name="AutoShape 124"/>
          <p:cNvSpPr>
            <a:spLocks/>
          </p:cNvSpPr>
          <p:nvPr/>
        </p:nvSpPr>
        <p:spPr bwMode="auto">
          <a:xfrm>
            <a:off x="2294824" y="2063134"/>
            <a:ext cx="452310" cy="3614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40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+mn-ea"/>
              <a:sym typeface="+mn-lt"/>
            </a:endParaRPr>
          </a:p>
        </p:txBody>
      </p:sp>
      <p:sp>
        <p:nvSpPr>
          <p:cNvPr id="24" name="AutoShape 122"/>
          <p:cNvSpPr>
            <a:spLocks/>
          </p:cNvSpPr>
          <p:nvPr/>
        </p:nvSpPr>
        <p:spPr bwMode="auto">
          <a:xfrm>
            <a:off x="9709835" y="4655531"/>
            <a:ext cx="400255" cy="4403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4921"/>
                </a:moveTo>
                <a:lnTo>
                  <a:pt x="21599" y="5871"/>
                </a:lnTo>
                <a:cubicBezTo>
                  <a:pt x="21192" y="6052"/>
                  <a:pt x="20518" y="6202"/>
                  <a:pt x="19564" y="6320"/>
                </a:cubicBezTo>
                <a:cubicBezTo>
                  <a:pt x="18617" y="6436"/>
                  <a:pt x="17593" y="6522"/>
                  <a:pt x="16494" y="6579"/>
                </a:cubicBezTo>
                <a:cubicBezTo>
                  <a:pt x="15398" y="6643"/>
                  <a:pt x="14330" y="6677"/>
                  <a:pt x="13290" y="6683"/>
                </a:cubicBezTo>
                <a:cubicBezTo>
                  <a:pt x="12253" y="6692"/>
                  <a:pt x="11427" y="6698"/>
                  <a:pt x="10808" y="6698"/>
                </a:cubicBezTo>
                <a:cubicBezTo>
                  <a:pt x="10200" y="6698"/>
                  <a:pt x="9374" y="6692"/>
                  <a:pt x="8326" y="6683"/>
                </a:cubicBezTo>
                <a:cubicBezTo>
                  <a:pt x="7276" y="6677"/>
                  <a:pt x="6204" y="6643"/>
                  <a:pt x="5105" y="6579"/>
                </a:cubicBezTo>
                <a:cubicBezTo>
                  <a:pt x="4009" y="6522"/>
                  <a:pt x="2993" y="6436"/>
                  <a:pt x="2053" y="6326"/>
                </a:cubicBezTo>
                <a:cubicBezTo>
                  <a:pt x="1116" y="6214"/>
                  <a:pt x="442" y="6064"/>
                  <a:pt x="34" y="5871"/>
                </a:cubicBezTo>
                <a:cubicBezTo>
                  <a:pt x="10" y="5724"/>
                  <a:pt x="0" y="5566"/>
                  <a:pt x="0" y="5393"/>
                </a:cubicBezTo>
                <a:lnTo>
                  <a:pt x="0" y="4921"/>
                </a:lnTo>
                <a:lnTo>
                  <a:pt x="0" y="4423"/>
                </a:lnTo>
                <a:cubicBezTo>
                  <a:pt x="0" y="4258"/>
                  <a:pt x="10" y="4092"/>
                  <a:pt x="34" y="3924"/>
                </a:cubicBezTo>
                <a:cubicBezTo>
                  <a:pt x="307" y="3801"/>
                  <a:pt x="701" y="3688"/>
                  <a:pt x="1213" y="3602"/>
                </a:cubicBezTo>
                <a:cubicBezTo>
                  <a:pt x="1717" y="3516"/>
                  <a:pt x="2257" y="3444"/>
                  <a:pt x="2830" y="3389"/>
                </a:cubicBezTo>
                <a:cubicBezTo>
                  <a:pt x="3404" y="3334"/>
                  <a:pt x="3971" y="3294"/>
                  <a:pt x="4528" y="3265"/>
                </a:cubicBezTo>
                <a:cubicBezTo>
                  <a:pt x="5084" y="3239"/>
                  <a:pt x="5516" y="3213"/>
                  <a:pt x="5827" y="3196"/>
                </a:cubicBezTo>
                <a:cubicBezTo>
                  <a:pt x="5737" y="2444"/>
                  <a:pt x="5800" y="1857"/>
                  <a:pt x="6017" y="1431"/>
                </a:cubicBezTo>
                <a:cubicBezTo>
                  <a:pt x="6232" y="1010"/>
                  <a:pt x="6560" y="693"/>
                  <a:pt x="7003" y="489"/>
                </a:cubicBezTo>
                <a:cubicBezTo>
                  <a:pt x="7441" y="282"/>
                  <a:pt x="7984" y="146"/>
                  <a:pt x="8631" y="86"/>
                </a:cubicBezTo>
                <a:cubicBezTo>
                  <a:pt x="9280" y="28"/>
                  <a:pt x="9999" y="0"/>
                  <a:pt x="10808" y="0"/>
                </a:cubicBezTo>
                <a:cubicBezTo>
                  <a:pt x="11417" y="0"/>
                  <a:pt x="12021" y="11"/>
                  <a:pt x="12619" y="40"/>
                </a:cubicBezTo>
                <a:cubicBezTo>
                  <a:pt x="13221" y="69"/>
                  <a:pt x="13757" y="164"/>
                  <a:pt x="14234" y="319"/>
                </a:cubicBezTo>
                <a:cubicBezTo>
                  <a:pt x="14707" y="483"/>
                  <a:pt x="15084" y="734"/>
                  <a:pt x="15367" y="1074"/>
                </a:cubicBezTo>
                <a:cubicBezTo>
                  <a:pt x="15647" y="1413"/>
                  <a:pt x="15789" y="1894"/>
                  <a:pt x="15789" y="2519"/>
                </a:cubicBezTo>
                <a:lnTo>
                  <a:pt x="15789" y="2850"/>
                </a:lnTo>
                <a:cubicBezTo>
                  <a:pt x="15789" y="2963"/>
                  <a:pt x="15775" y="3078"/>
                  <a:pt x="15758" y="3196"/>
                </a:cubicBezTo>
                <a:cubicBezTo>
                  <a:pt x="16076" y="3213"/>
                  <a:pt x="16511" y="3239"/>
                  <a:pt x="17061" y="3265"/>
                </a:cubicBezTo>
                <a:cubicBezTo>
                  <a:pt x="17611" y="3294"/>
                  <a:pt x="18178" y="3334"/>
                  <a:pt x="18758" y="3389"/>
                </a:cubicBezTo>
                <a:cubicBezTo>
                  <a:pt x="19335" y="3443"/>
                  <a:pt x="19885" y="3515"/>
                  <a:pt x="20404" y="3602"/>
                </a:cubicBezTo>
                <a:cubicBezTo>
                  <a:pt x="20922" y="3688"/>
                  <a:pt x="21323" y="3801"/>
                  <a:pt x="21596" y="3924"/>
                </a:cubicBezTo>
                <a:lnTo>
                  <a:pt x="21596" y="4921"/>
                </a:lnTo>
                <a:close/>
                <a:moveTo>
                  <a:pt x="10812" y="8296"/>
                </a:moveTo>
                <a:cubicBezTo>
                  <a:pt x="12236" y="8278"/>
                  <a:pt x="13656" y="8250"/>
                  <a:pt x="15080" y="8215"/>
                </a:cubicBezTo>
                <a:cubicBezTo>
                  <a:pt x="16501" y="8178"/>
                  <a:pt x="17925" y="8088"/>
                  <a:pt x="19353" y="7939"/>
                </a:cubicBezTo>
                <a:lnTo>
                  <a:pt x="19353" y="19477"/>
                </a:lnTo>
                <a:cubicBezTo>
                  <a:pt x="19353" y="20056"/>
                  <a:pt x="19107" y="20557"/>
                  <a:pt x="18620" y="20972"/>
                </a:cubicBezTo>
                <a:cubicBezTo>
                  <a:pt x="18133" y="21392"/>
                  <a:pt x="17542" y="21599"/>
                  <a:pt x="16847" y="21599"/>
                </a:cubicBezTo>
                <a:lnTo>
                  <a:pt x="4752" y="21599"/>
                </a:lnTo>
                <a:cubicBezTo>
                  <a:pt x="4058" y="21599"/>
                  <a:pt x="3460" y="21395"/>
                  <a:pt x="2955" y="20977"/>
                </a:cubicBezTo>
                <a:cubicBezTo>
                  <a:pt x="2450" y="20569"/>
                  <a:pt x="2201" y="20068"/>
                  <a:pt x="2201" y="19477"/>
                </a:cubicBezTo>
                <a:lnTo>
                  <a:pt x="2201" y="7939"/>
                </a:lnTo>
                <a:cubicBezTo>
                  <a:pt x="3560" y="8088"/>
                  <a:pt x="4904" y="8183"/>
                  <a:pt x="6239" y="8229"/>
                </a:cubicBezTo>
                <a:cubicBezTo>
                  <a:pt x="7576" y="8273"/>
                  <a:pt x="8917" y="8296"/>
                  <a:pt x="10276" y="8296"/>
                </a:cubicBezTo>
                <a:lnTo>
                  <a:pt x="10812" y="8296"/>
                </a:lnTo>
                <a:close/>
                <a:moveTo>
                  <a:pt x="6923" y="10395"/>
                </a:moveTo>
                <a:cubicBezTo>
                  <a:pt x="6923" y="10248"/>
                  <a:pt x="6857" y="10119"/>
                  <a:pt x="6733" y="10015"/>
                </a:cubicBezTo>
                <a:cubicBezTo>
                  <a:pt x="6605" y="9908"/>
                  <a:pt x="6453" y="9854"/>
                  <a:pt x="6277" y="9854"/>
                </a:cubicBezTo>
                <a:lnTo>
                  <a:pt x="5630" y="9854"/>
                </a:lnTo>
                <a:cubicBezTo>
                  <a:pt x="5450" y="9854"/>
                  <a:pt x="5305" y="9908"/>
                  <a:pt x="5191" y="10015"/>
                </a:cubicBezTo>
                <a:cubicBezTo>
                  <a:pt x="5074" y="10119"/>
                  <a:pt x="5015" y="10248"/>
                  <a:pt x="5015" y="10395"/>
                </a:cubicBezTo>
                <a:lnTo>
                  <a:pt x="5015" y="18858"/>
                </a:lnTo>
                <a:cubicBezTo>
                  <a:pt x="5015" y="19005"/>
                  <a:pt x="5074" y="19126"/>
                  <a:pt x="5191" y="19224"/>
                </a:cubicBezTo>
                <a:cubicBezTo>
                  <a:pt x="5305" y="19319"/>
                  <a:pt x="5450" y="19368"/>
                  <a:pt x="5630" y="19368"/>
                </a:cubicBezTo>
                <a:lnTo>
                  <a:pt x="6277" y="19368"/>
                </a:lnTo>
                <a:cubicBezTo>
                  <a:pt x="6453" y="19368"/>
                  <a:pt x="6605" y="19319"/>
                  <a:pt x="6733" y="19230"/>
                </a:cubicBezTo>
                <a:cubicBezTo>
                  <a:pt x="6857" y="19137"/>
                  <a:pt x="6923" y="19014"/>
                  <a:pt x="6923" y="18858"/>
                </a:cubicBezTo>
                <a:lnTo>
                  <a:pt x="6923" y="10395"/>
                </a:lnTo>
                <a:close/>
                <a:moveTo>
                  <a:pt x="8416" y="3141"/>
                </a:moveTo>
                <a:cubicBezTo>
                  <a:pt x="10006" y="3121"/>
                  <a:pt x="11607" y="3121"/>
                  <a:pt x="13231" y="3141"/>
                </a:cubicBezTo>
                <a:cubicBezTo>
                  <a:pt x="13231" y="3032"/>
                  <a:pt x="13242" y="2925"/>
                  <a:pt x="13266" y="2819"/>
                </a:cubicBezTo>
                <a:cubicBezTo>
                  <a:pt x="13286" y="2712"/>
                  <a:pt x="13286" y="2611"/>
                  <a:pt x="13266" y="2519"/>
                </a:cubicBezTo>
                <a:lnTo>
                  <a:pt x="13266" y="2315"/>
                </a:lnTo>
                <a:cubicBezTo>
                  <a:pt x="12879" y="2222"/>
                  <a:pt x="12471" y="2171"/>
                  <a:pt x="12042" y="2162"/>
                </a:cubicBezTo>
                <a:cubicBezTo>
                  <a:pt x="11610" y="2153"/>
                  <a:pt x="11202" y="2148"/>
                  <a:pt x="10819" y="2148"/>
                </a:cubicBezTo>
                <a:cubicBezTo>
                  <a:pt x="10411" y="2148"/>
                  <a:pt x="9996" y="2153"/>
                  <a:pt x="9574" y="2162"/>
                </a:cubicBezTo>
                <a:cubicBezTo>
                  <a:pt x="9149" y="2171"/>
                  <a:pt x="8741" y="2222"/>
                  <a:pt x="8354" y="2315"/>
                </a:cubicBezTo>
                <a:lnTo>
                  <a:pt x="8354" y="2519"/>
                </a:lnTo>
                <a:cubicBezTo>
                  <a:pt x="8354" y="2611"/>
                  <a:pt x="8357" y="2715"/>
                  <a:pt x="8371" y="2824"/>
                </a:cubicBezTo>
                <a:cubicBezTo>
                  <a:pt x="8375" y="2937"/>
                  <a:pt x="8392" y="3040"/>
                  <a:pt x="8416" y="3141"/>
                </a:cubicBezTo>
                <a:moveTo>
                  <a:pt x="11769" y="10395"/>
                </a:moveTo>
                <a:cubicBezTo>
                  <a:pt x="11769" y="10248"/>
                  <a:pt x="11707" y="10119"/>
                  <a:pt x="11582" y="10015"/>
                </a:cubicBezTo>
                <a:cubicBezTo>
                  <a:pt x="11451" y="9908"/>
                  <a:pt x="11299" y="9854"/>
                  <a:pt x="11123" y="9854"/>
                </a:cubicBezTo>
                <a:lnTo>
                  <a:pt x="10476" y="9854"/>
                </a:lnTo>
                <a:cubicBezTo>
                  <a:pt x="10300" y="9854"/>
                  <a:pt x="10151" y="9908"/>
                  <a:pt x="10037" y="10015"/>
                </a:cubicBezTo>
                <a:cubicBezTo>
                  <a:pt x="9923" y="10119"/>
                  <a:pt x="9865" y="10248"/>
                  <a:pt x="9865" y="10395"/>
                </a:cubicBezTo>
                <a:lnTo>
                  <a:pt x="9865" y="18858"/>
                </a:lnTo>
                <a:cubicBezTo>
                  <a:pt x="9865" y="19005"/>
                  <a:pt x="9920" y="19126"/>
                  <a:pt x="10030" y="19224"/>
                </a:cubicBezTo>
                <a:cubicBezTo>
                  <a:pt x="10141" y="19319"/>
                  <a:pt x="10286" y="19368"/>
                  <a:pt x="10476" y="19368"/>
                </a:cubicBezTo>
                <a:lnTo>
                  <a:pt x="11123" y="19368"/>
                </a:lnTo>
                <a:cubicBezTo>
                  <a:pt x="11299" y="19368"/>
                  <a:pt x="11451" y="19319"/>
                  <a:pt x="11582" y="19230"/>
                </a:cubicBezTo>
                <a:cubicBezTo>
                  <a:pt x="11707" y="19137"/>
                  <a:pt x="11769" y="19014"/>
                  <a:pt x="11769" y="18858"/>
                </a:cubicBezTo>
                <a:lnTo>
                  <a:pt x="11769" y="10395"/>
                </a:lnTo>
                <a:close/>
                <a:moveTo>
                  <a:pt x="14683" y="18858"/>
                </a:moveTo>
                <a:cubicBezTo>
                  <a:pt x="14683" y="19005"/>
                  <a:pt x="14745" y="19126"/>
                  <a:pt x="14866" y="19224"/>
                </a:cubicBezTo>
                <a:cubicBezTo>
                  <a:pt x="14987" y="19319"/>
                  <a:pt x="15143" y="19368"/>
                  <a:pt x="15333" y="19368"/>
                </a:cubicBezTo>
                <a:lnTo>
                  <a:pt x="15979" y="19368"/>
                </a:lnTo>
                <a:cubicBezTo>
                  <a:pt x="16155" y="19368"/>
                  <a:pt x="16308" y="19319"/>
                  <a:pt x="16432" y="19230"/>
                </a:cubicBezTo>
                <a:cubicBezTo>
                  <a:pt x="16560" y="19137"/>
                  <a:pt x="16629" y="19014"/>
                  <a:pt x="16629" y="18858"/>
                </a:cubicBezTo>
                <a:lnTo>
                  <a:pt x="16629" y="10395"/>
                </a:lnTo>
                <a:cubicBezTo>
                  <a:pt x="16629" y="10248"/>
                  <a:pt x="16560" y="10119"/>
                  <a:pt x="16432" y="10015"/>
                </a:cubicBezTo>
                <a:cubicBezTo>
                  <a:pt x="16308" y="9908"/>
                  <a:pt x="16155" y="9854"/>
                  <a:pt x="15979" y="9854"/>
                </a:cubicBezTo>
                <a:lnTo>
                  <a:pt x="15333" y="9854"/>
                </a:lnTo>
                <a:cubicBezTo>
                  <a:pt x="15153" y="9854"/>
                  <a:pt x="15001" y="9908"/>
                  <a:pt x="14877" y="10015"/>
                </a:cubicBezTo>
                <a:cubicBezTo>
                  <a:pt x="14752" y="10119"/>
                  <a:pt x="14683" y="10248"/>
                  <a:pt x="14683" y="10395"/>
                </a:cubicBezTo>
                <a:lnTo>
                  <a:pt x="14683" y="188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40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+mn-ea"/>
              <a:sym typeface="+mn-lt"/>
            </a:endParaRPr>
          </a:p>
        </p:txBody>
      </p:sp>
      <p:sp>
        <p:nvSpPr>
          <p:cNvPr id="25" name="AutoShape 123"/>
          <p:cNvSpPr>
            <a:spLocks/>
          </p:cNvSpPr>
          <p:nvPr/>
        </p:nvSpPr>
        <p:spPr bwMode="auto">
          <a:xfrm>
            <a:off x="9722211" y="2027502"/>
            <a:ext cx="400255" cy="4403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40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+mn-ea"/>
              <a:sym typeface="+mn-lt"/>
            </a:endParaRPr>
          </a:p>
        </p:txBody>
      </p:sp>
      <p:sp>
        <p:nvSpPr>
          <p:cNvPr id="26" name="AutoShape 38"/>
          <p:cNvSpPr>
            <a:spLocks/>
          </p:cNvSpPr>
          <p:nvPr/>
        </p:nvSpPr>
        <p:spPr bwMode="auto">
          <a:xfrm>
            <a:off x="2329942" y="4711015"/>
            <a:ext cx="325285" cy="3266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2" y="2850"/>
                </a:moveTo>
                <a:cubicBezTo>
                  <a:pt x="18363" y="3806"/>
                  <a:pt x="19524" y="5033"/>
                  <a:pt x="20354" y="6530"/>
                </a:cubicBezTo>
                <a:cubicBezTo>
                  <a:pt x="21184" y="8031"/>
                  <a:pt x="21599" y="9635"/>
                  <a:pt x="21599" y="11342"/>
                </a:cubicBezTo>
                <a:cubicBezTo>
                  <a:pt x="21599" y="12759"/>
                  <a:pt x="21318" y="14087"/>
                  <a:pt x="20754" y="15328"/>
                </a:cubicBezTo>
                <a:cubicBezTo>
                  <a:pt x="20184" y="16569"/>
                  <a:pt x="19415" y="17654"/>
                  <a:pt x="18433" y="18587"/>
                </a:cubicBezTo>
                <a:cubicBezTo>
                  <a:pt x="17451" y="19520"/>
                  <a:pt x="16300" y="20255"/>
                  <a:pt x="14984" y="20793"/>
                </a:cubicBezTo>
                <a:cubicBezTo>
                  <a:pt x="13669" y="21332"/>
                  <a:pt x="12269" y="21599"/>
                  <a:pt x="10775" y="21599"/>
                </a:cubicBezTo>
                <a:cubicBezTo>
                  <a:pt x="9287" y="21599"/>
                  <a:pt x="7890" y="21332"/>
                  <a:pt x="6584" y="20793"/>
                </a:cubicBezTo>
                <a:cubicBezTo>
                  <a:pt x="5278" y="20255"/>
                  <a:pt x="4136" y="19520"/>
                  <a:pt x="3160" y="18587"/>
                </a:cubicBezTo>
                <a:cubicBezTo>
                  <a:pt x="2184" y="17654"/>
                  <a:pt x="1412" y="16569"/>
                  <a:pt x="845" y="15328"/>
                </a:cubicBezTo>
                <a:cubicBezTo>
                  <a:pt x="278" y="14087"/>
                  <a:pt x="0" y="12759"/>
                  <a:pt x="0" y="11342"/>
                </a:cubicBezTo>
                <a:cubicBezTo>
                  <a:pt x="0" y="9635"/>
                  <a:pt x="415" y="8031"/>
                  <a:pt x="1245" y="6530"/>
                </a:cubicBezTo>
                <a:cubicBezTo>
                  <a:pt x="2075" y="5033"/>
                  <a:pt x="3236" y="3806"/>
                  <a:pt x="4724" y="2850"/>
                </a:cubicBezTo>
                <a:cubicBezTo>
                  <a:pt x="4839" y="2761"/>
                  <a:pt x="4975" y="2732"/>
                  <a:pt x="5130" y="2770"/>
                </a:cubicBezTo>
                <a:cubicBezTo>
                  <a:pt x="5306" y="2804"/>
                  <a:pt x="5430" y="2879"/>
                  <a:pt x="5493" y="2989"/>
                </a:cubicBezTo>
                <a:lnTo>
                  <a:pt x="6800" y="4797"/>
                </a:lnTo>
                <a:cubicBezTo>
                  <a:pt x="6896" y="4906"/>
                  <a:pt x="6927" y="5033"/>
                  <a:pt x="6887" y="5174"/>
                </a:cubicBezTo>
                <a:cubicBezTo>
                  <a:pt x="6848" y="5318"/>
                  <a:pt x="6769" y="5436"/>
                  <a:pt x="6654" y="5525"/>
                </a:cubicBezTo>
                <a:cubicBezTo>
                  <a:pt x="5630" y="6185"/>
                  <a:pt x="4833" y="7026"/>
                  <a:pt x="4269" y="8042"/>
                </a:cubicBezTo>
                <a:cubicBezTo>
                  <a:pt x="3703" y="9056"/>
                  <a:pt x="3421" y="10156"/>
                  <a:pt x="3421" y="11342"/>
                </a:cubicBezTo>
                <a:cubicBezTo>
                  <a:pt x="3421" y="12298"/>
                  <a:pt x="3612" y="13208"/>
                  <a:pt x="3993" y="14066"/>
                </a:cubicBezTo>
                <a:cubicBezTo>
                  <a:pt x="4375" y="14925"/>
                  <a:pt x="4900" y="15667"/>
                  <a:pt x="5569" y="16298"/>
                </a:cubicBezTo>
                <a:cubicBezTo>
                  <a:pt x="6236" y="16929"/>
                  <a:pt x="7021" y="17430"/>
                  <a:pt x="7918" y="17796"/>
                </a:cubicBezTo>
                <a:cubicBezTo>
                  <a:pt x="8815" y="18161"/>
                  <a:pt x="9769" y="18346"/>
                  <a:pt x="10772" y="18346"/>
                </a:cubicBezTo>
                <a:cubicBezTo>
                  <a:pt x="11778" y="18346"/>
                  <a:pt x="12733" y="18161"/>
                  <a:pt x="13639" y="17796"/>
                </a:cubicBezTo>
                <a:cubicBezTo>
                  <a:pt x="14542" y="17430"/>
                  <a:pt x="15333" y="16929"/>
                  <a:pt x="16009" y="16298"/>
                </a:cubicBezTo>
                <a:cubicBezTo>
                  <a:pt x="16684" y="15668"/>
                  <a:pt x="17215" y="14927"/>
                  <a:pt x="17596" y="14075"/>
                </a:cubicBezTo>
                <a:cubicBezTo>
                  <a:pt x="17978" y="13220"/>
                  <a:pt x="18169" y="12307"/>
                  <a:pt x="18169" y="11342"/>
                </a:cubicBezTo>
                <a:cubicBezTo>
                  <a:pt x="18169" y="10156"/>
                  <a:pt x="17881" y="9056"/>
                  <a:pt x="17312" y="8042"/>
                </a:cubicBezTo>
                <a:cubicBezTo>
                  <a:pt x="16742" y="7023"/>
                  <a:pt x="15951" y="6185"/>
                  <a:pt x="14933" y="5525"/>
                </a:cubicBezTo>
                <a:cubicBezTo>
                  <a:pt x="14800" y="5436"/>
                  <a:pt x="14721" y="5324"/>
                  <a:pt x="14703" y="5197"/>
                </a:cubicBezTo>
                <a:cubicBezTo>
                  <a:pt x="14663" y="5050"/>
                  <a:pt x="14693" y="4915"/>
                  <a:pt x="14787" y="4797"/>
                </a:cubicBezTo>
                <a:lnTo>
                  <a:pt x="16066" y="2989"/>
                </a:lnTo>
                <a:cubicBezTo>
                  <a:pt x="16160" y="2879"/>
                  <a:pt x="16284" y="2810"/>
                  <a:pt x="16436" y="2784"/>
                </a:cubicBezTo>
                <a:cubicBezTo>
                  <a:pt x="16593" y="2755"/>
                  <a:pt x="16739" y="2778"/>
                  <a:pt x="16872" y="2850"/>
                </a:cubicBezTo>
                <a:moveTo>
                  <a:pt x="9663" y="10778"/>
                </a:moveTo>
                <a:cubicBezTo>
                  <a:pt x="9509" y="10778"/>
                  <a:pt x="9375" y="10726"/>
                  <a:pt x="9263" y="10625"/>
                </a:cubicBezTo>
                <a:cubicBezTo>
                  <a:pt x="9154" y="10524"/>
                  <a:pt x="9096" y="10398"/>
                  <a:pt x="9096" y="10239"/>
                </a:cubicBezTo>
                <a:lnTo>
                  <a:pt x="9096" y="535"/>
                </a:lnTo>
                <a:cubicBezTo>
                  <a:pt x="9096" y="388"/>
                  <a:pt x="9151" y="264"/>
                  <a:pt x="9257" y="158"/>
                </a:cubicBezTo>
                <a:cubicBezTo>
                  <a:pt x="9363" y="48"/>
                  <a:pt x="9496" y="0"/>
                  <a:pt x="9663" y="0"/>
                </a:cubicBezTo>
                <a:lnTo>
                  <a:pt x="11942" y="0"/>
                </a:lnTo>
                <a:cubicBezTo>
                  <a:pt x="12096" y="0"/>
                  <a:pt x="12230" y="48"/>
                  <a:pt x="12339" y="158"/>
                </a:cubicBezTo>
                <a:cubicBezTo>
                  <a:pt x="12451" y="264"/>
                  <a:pt x="12509" y="388"/>
                  <a:pt x="12509" y="535"/>
                </a:cubicBezTo>
                <a:lnTo>
                  <a:pt x="12509" y="10239"/>
                </a:lnTo>
                <a:cubicBezTo>
                  <a:pt x="12509" y="10386"/>
                  <a:pt x="12454" y="10513"/>
                  <a:pt x="12348" y="10620"/>
                </a:cubicBezTo>
                <a:cubicBezTo>
                  <a:pt x="12242" y="10723"/>
                  <a:pt x="12106" y="10778"/>
                  <a:pt x="11942" y="10778"/>
                </a:cubicBezTo>
                <a:lnTo>
                  <a:pt x="9663" y="1077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40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283545" y="1748903"/>
            <a:ext cx="5837780" cy="474287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00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28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29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55787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3200" b="1" cap="small" dirty="0">
                  <a:solidFill>
                    <a:srgbClr val="74594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+mn-ea"/>
                  <a:sym typeface="+mn-lt"/>
                </a:rPr>
                <a:t>TITLE HERE</a:t>
              </a:r>
              <a:endParaRPr lang="en-US" sz="3200" b="1" cap="small" dirty="0">
                <a:solidFill>
                  <a:srgbClr val="7459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endParaRPr>
            </a:p>
          </p:txBody>
        </p:sp>
        <p:cxnSp>
          <p:nvCxnSpPr>
            <p:cNvPr id="30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741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5" grpId="0" animBg="1"/>
      <p:bldP spid="16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18048" y="2191730"/>
            <a:ext cx="11286478" cy="3896154"/>
            <a:chOff x="900113" y="1308100"/>
            <a:chExt cx="7532687" cy="2600325"/>
          </a:xfrm>
        </p:grpSpPr>
        <p:grpSp>
          <p:nvGrpSpPr>
            <p:cNvPr id="7" name="Group 3"/>
            <p:cNvGrpSpPr>
              <a:grpSpLocks/>
            </p:cNvGrpSpPr>
            <p:nvPr/>
          </p:nvGrpSpPr>
          <p:grpSpPr bwMode="auto">
            <a:xfrm>
              <a:off x="900113" y="1414463"/>
              <a:ext cx="2393950" cy="2393950"/>
              <a:chOff x="1322528" y="1275606"/>
              <a:chExt cx="2394488" cy="2394488"/>
            </a:xfrm>
          </p:grpSpPr>
          <p:sp>
            <p:nvSpPr>
              <p:cNvPr id="19" name="Oval 12"/>
              <p:cNvSpPr/>
              <p:nvPr/>
            </p:nvSpPr>
            <p:spPr>
              <a:xfrm>
                <a:off x="1322528" y="1275606"/>
                <a:ext cx="2394488" cy="2394488"/>
              </a:xfrm>
              <a:prstGeom prst="ellipse">
                <a:avLst/>
              </a:prstGeom>
              <a:solidFill>
                <a:srgbClr val="A6A8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 sz="3200">
                  <a:solidFill>
                    <a:srgbClr val="FFFFFF"/>
                  </a:solidFill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20" name="Rectangle 51"/>
              <p:cNvSpPr/>
              <p:nvPr/>
            </p:nvSpPr>
            <p:spPr>
              <a:xfrm>
                <a:off x="1948233" y="1809126"/>
                <a:ext cx="1143078" cy="4314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600" b="1" dirty="0">
                    <a:solidFill>
                      <a:schemeClr val="bg1"/>
                    </a:solidFill>
                    <a:latin typeface="+mj-lt"/>
                    <a:cs typeface="+mn-ea"/>
                    <a:sym typeface="+mn-lt"/>
                  </a:rPr>
                  <a:t>Mobile</a:t>
                </a:r>
                <a:endParaRPr lang="bg-BG" altLang="zh-CN" sz="3600" b="1" dirty="0">
                  <a:solidFill>
                    <a:schemeClr val="bg1"/>
                  </a:solidFill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21" name="Rectangle 52"/>
              <p:cNvSpPr>
                <a:spLocks noChangeArrowheads="1"/>
              </p:cNvSpPr>
              <p:nvPr/>
            </p:nvSpPr>
            <p:spPr bwMode="auto">
              <a:xfrm>
                <a:off x="1511660" y="2209610"/>
                <a:ext cx="2016224" cy="1171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+mj-lt"/>
                    <a:cs typeface="+mn-ea"/>
                    <a:sym typeface="+mn-lt"/>
                  </a:rPr>
                  <a:t>A complex idea can be conveyed with just a single still image, namely making it possible to absorb large amounts of data quickly.</a:t>
                </a:r>
                <a:endParaRPr lang="bg-BG" altLang="zh-CN" dirty="0">
                  <a:solidFill>
                    <a:schemeClr val="bg1"/>
                  </a:solidFill>
                  <a:latin typeface="+mj-lt"/>
                  <a:cs typeface="+mn-ea"/>
                  <a:sym typeface="+mn-lt"/>
                </a:endParaRPr>
              </a:p>
            </p:txBody>
          </p:sp>
        </p:grpSp>
        <p:sp>
          <p:nvSpPr>
            <p:cNvPr id="8" name="Oval 53"/>
            <p:cNvSpPr/>
            <p:nvPr/>
          </p:nvSpPr>
          <p:spPr>
            <a:xfrm>
              <a:off x="2908300" y="2973388"/>
              <a:ext cx="936625" cy="935037"/>
            </a:xfrm>
            <a:prstGeom prst="ellipse">
              <a:avLst/>
            </a:prstGeom>
            <a:solidFill>
              <a:srgbClr val="745948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 sz="3200">
                <a:solidFill>
                  <a:srgbClr val="FFFFFF"/>
                </a:solidFill>
                <a:latin typeface="+mj-lt"/>
                <a:cs typeface="+mn-ea"/>
                <a:sym typeface="+mn-lt"/>
              </a:endParaRPr>
            </a:p>
          </p:txBody>
        </p:sp>
        <p:grpSp>
          <p:nvGrpSpPr>
            <p:cNvPr id="9" name="Group 16"/>
            <p:cNvGrpSpPr>
              <a:grpSpLocks/>
            </p:cNvGrpSpPr>
            <p:nvPr/>
          </p:nvGrpSpPr>
          <p:grpSpPr bwMode="auto">
            <a:xfrm>
              <a:off x="3468688" y="1414463"/>
              <a:ext cx="2395537" cy="2393950"/>
              <a:chOff x="1322528" y="1275606"/>
              <a:chExt cx="2394488" cy="2394488"/>
            </a:xfrm>
          </p:grpSpPr>
          <p:sp>
            <p:nvSpPr>
              <p:cNvPr id="16" name="Oval 18"/>
              <p:cNvSpPr/>
              <p:nvPr/>
            </p:nvSpPr>
            <p:spPr>
              <a:xfrm>
                <a:off x="1322528" y="1275606"/>
                <a:ext cx="2394488" cy="2394488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 sz="3200">
                  <a:solidFill>
                    <a:srgbClr val="FFFFFF"/>
                  </a:solidFill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17" name="Rectangle 19"/>
              <p:cNvSpPr/>
              <p:nvPr/>
            </p:nvSpPr>
            <p:spPr>
              <a:xfrm>
                <a:off x="1978020" y="1809126"/>
                <a:ext cx="1083505" cy="4314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6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+mn-ea"/>
                    <a:sym typeface="+mn-lt"/>
                  </a:rPr>
                  <a:t>Phone</a:t>
                </a:r>
                <a:endParaRPr lang="bg-BG" altLang="zh-CN" sz="36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18" name="Rectangle 20"/>
              <p:cNvSpPr>
                <a:spLocks noChangeArrowheads="1"/>
              </p:cNvSpPr>
              <p:nvPr/>
            </p:nvSpPr>
            <p:spPr bwMode="auto">
              <a:xfrm>
                <a:off x="1511660" y="2209610"/>
                <a:ext cx="2016224" cy="1171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+mn-ea"/>
                    <a:sym typeface="+mn-lt"/>
                  </a:rPr>
                  <a:t>A complex idea can be conveyed with just a single still image, namely making it possible to absorb large amounts of data quickly.</a:t>
                </a:r>
                <a:endParaRPr lang="bg-BG" altLang="zh-CN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21"/>
            <p:cNvGrpSpPr>
              <a:grpSpLocks/>
            </p:cNvGrpSpPr>
            <p:nvPr/>
          </p:nvGrpSpPr>
          <p:grpSpPr bwMode="auto">
            <a:xfrm>
              <a:off x="6038850" y="1414463"/>
              <a:ext cx="2393950" cy="2393950"/>
              <a:chOff x="1322528" y="1275606"/>
              <a:chExt cx="2394488" cy="2394488"/>
            </a:xfrm>
          </p:grpSpPr>
          <p:sp>
            <p:nvSpPr>
              <p:cNvPr id="13" name="Oval 22"/>
              <p:cNvSpPr/>
              <p:nvPr/>
            </p:nvSpPr>
            <p:spPr>
              <a:xfrm>
                <a:off x="1322528" y="1275606"/>
                <a:ext cx="2394488" cy="2394488"/>
              </a:xfrm>
              <a:prstGeom prst="ellipse">
                <a:avLst/>
              </a:prstGeom>
              <a:solidFill>
                <a:srgbClr val="D983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 sz="3200">
                  <a:solidFill>
                    <a:srgbClr val="FFFFFF"/>
                  </a:solidFill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14" name="Rectangle 23"/>
              <p:cNvSpPr/>
              <p:nvPr/>
            </p:nvSpPr>
            <p:spPr>
              <a:xfrm>
                <a:off x="1999062" y="1809126"/>
                <a:ext cx="1041419" cy="4314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600" b="1" dirty="0">
                    <a:solidFill>
                      <a:schemeClr val="bg1"/>
                    </a:solidFill>
                    <a:latin typeface="+mj-lt"/>
                    <a:cs typeface="+mn-ea"/>
                    <a:sym typeface="+mn-lt"/>
                  </a:rPr>
                  <a:t>Skype</a:t>
                </a:r>
                <a:endParaRPr lang="bg-BG" altLang="zh-CN" sz="3600" b="1" dirty="0">
                  <a:solidFill>
                    <a:schemeClr val="bg1"/>
                  </a:solidFill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15" name="Rectangle 24"/>
              <p:cNvSpPr>
                <a:spLocks noChangeArrowheads="1"/>
              </p:cNvSpPr>
              <p:nvPr/>
            </p:nvSpPr>
            <p:spPr bwMode="auto">
              <a:xfrm>
                <a:off x="1511660" y="2209610"/>
                <a:ext cx="2016224" cy="1171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+mj-lt"/>
                    <a:cs typeface="+mn-ea"/>
                    <a:sym typeface="+mn-lt"/>
                  </a:rPr>
                  <a:t>A complex idea can be conveyed with just a single still image, namely making it possible to absorb large amounts of data quickly.</a:t>
                </a:r>
                <a:endParaRPr lang="bg-BG" altLang="zh-CN" dirty="0">
                  <a:solidFill>
                    <a:schemeClr val="bg1"/>
                  </a:solidFill>
                  <a:latin typeface="+mj-lt"/>
                  <a:cs typeface="+mn-ea"/>
                  <a:sym typeface="+mn-lt"/>
                </a:endParaRPr>
              </a:p>
            </p:txBody>
          </p:sp>
        </p:grpSp>
        <p:sp>
          <p:nvSpPr>
            <p:cNvPr id="10" name="Oval 25"/>
            <p:cNvSpPr/>
            <p:nvPr/>
          </p:nvSpPr>
          <p:spPr>
            <a:xfrm>
              <a:off x="5473700" y="1308100"/>
              <a:ext cx="936625" cy="935038"/>
            </a:xfrm>
            <a:prstGeom prst="ellipse">
              <a:avLst/>
            </a:prstGeom>
            <a:solidFill>
              <a:srgbClr val="745948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 sz="3200">
                <a:solidFill>
                  <a:srgbClr val="FFFFFF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22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23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55787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3200" b="1" cap="small" dirty="0">
                  <a:solidFill>
                    <a:srgbClr val="74594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+mn-ea"/>
                  <a:sym typeface="+mn-lt"/>
                </a:rPr>
                <a:t>TITLE HERE</a:t>
              </a:r>
              <a:endParaRPr lang="en-US" sz="3200" b="1" cap="small" dirty="0">
                <a:solidFill>
                  <a:srgbClr val="7459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endParaRPr>
            </a:p>
          </p:txBody>
        </p:sp>
        <p:cxnSp>
          <p:nvCxnSpPr>
            <p:cNvPr id="24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41832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 xmlns:a14="http://schemas.microsoft.com/office/drawing/2010/main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>
            <a:cxnSpLocks/>
          </p:cNvCxnSpPr>
          <p:nvPr/>
        </p:nvCxnSpPr>
        <p:spPr>
          <a:xfrm>
            <a:off x="1379654" y="1039720"/>
            <a:ext cx="9411629" cy="0"/>
          </a:xfrm>
          <a:prstGeom prst="line">
            <a:avLst/>
          </a:prstGeom>
          <a:ln>
            <a:solidFill>
              <a:srgbClr val="7459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403871" y="2172234"/>
            <a:ext cx="11475422" cy="4013738"/>
            <a:chOff x="609600" y="2523351"/>
            <a:chExt cx="8115299" cy="2838474"/>
          </a:xfrm>
        </p:grpSpPr>
        <p:sp>
          <p:nvSpPr>
            <p:cNvPr id="7" name="TextBox 8"/>
            <p:cNvSpPr txBox="1"/>
            <p:nvPr/>
          </p:nvSpPr>
          <p:spPr>
            <a:xfrm>
              <a:off x="876300" y="4642249"/>
              <a:ext cx="1600200" cy="718266"/>
            </a:xfrm>
            <a:prstGeom prst="rect">
              <a:avLst/>
            </a:prstGeom>
            <a:solidFill>
              <a:srgbClr val="A6A88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JM" sz="6000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70</a:t>
              </a:r>
              <a:r>
                <a:rPr lang="en-JM" sz="3600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%</a:t>
              </a:r>
            </a:p>
          </p:txBody>
        </p:sp>
        <p:sp>
          <p:nvSpPr>
            <p:cNvPr id="8" name="TextBox 9"/>
            <p:cNvSpPr txBox="1"/>
            <p:nvPr/>
          </p:nvSpPr>
          <p:spPr>
            <a:xfrm>
              <a:off x="2476499" y="4642248"/>
              <a:ext cx="2514600" cy="646331"/>
            </a:xfrm>
            <a:prstGeom prst="rect">
              <a:avLst/>
            </a:prstGeom>
            <a:solidFill>
              <a:srgbClr val="745948"/>
            </a:solidFill>
          </p:spPr>
          <p:txBody>
            <a:bodyPr wrap="square" rtlCol="0">
              <a:no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We hope that this template will return to 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you</a:t>
              </a:r>
              <a:endParaRPr lang="en-JM" altLang="zh-CN" sz="2000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" name="Rectangle 6"/>
            <p:cNvSpPr/>
            <p:nvPr/>
          </p:nvSpPr>
          <p:spPr>
            <a:xfrm>
              <a:off x="5067299" y="4647175"/>
              <a:ext cx="1981200" cy="274320"/>
            </a:xfrm>
            <a:prstGeom prst="rect">
              <a:avLst/>
            </a:prstGeom>
            <a:solidFill>
              <a:srgbClr val="A6A88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tr-TR" altLang="zh-CN" sz="1400" b="1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STAGE HERE</a:t>
              </a:r>
              <a:endParaRPr lang="en-JM" sz="1400" b="1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" name="Rectangle 7"/>
            <p:cNvSpPr/>
            <p:nvPr/>
          </p:nvSpPr>
          <p:spPr>
            <a:xfrm>
              <a:off x="5067299" y="5014260"/>
              <a:ext cx="2819400" cy="274320"/>
            </a:xfrm>
            <a:prstGeom prst="rect">
              <a:avLst/>
            </a:prstGeom>
            <a:solidFill>
              <a:srgbClr val="D98360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tr-TR" altLang="zh-CN" sz="1400" b="1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STAGE HERE</a:t>
              </a:r>
              <a:endParaRPr lang="en-JM" altLang="zh-CN" sz="1400" b="1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graphicFrame>
          <p:nvGraphicFramePr>
            <p:cNvPr id="12" name="Chart 8"/>
            <p:cNvGraphicFramePr/>
            <p:nvPr>
              <p:extLst>
                <p:ext uri="{D42A27DB-BD31-4B8C-83A1-F6EECF244321}">
                  <p14:modId xmlns:p14="http://schemas.microsoft.com/office/powerpoint/2010/main" val="3268025337"/>
                </p:ext>
              </p:extLst>
            </p:nvPr>
          </p:nvGraphicFramePr>
          <p:xfrm>
            <a:off x="609600" y="2527852"/>
            <a:ext cx="1905000" cy="15751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13" name="Chart 9"/>
            <p:cNvGraphicFramePr/>
            <p:nvPr>
              <p:extLst>
                <p:ext uri="{D42A27DB-BD31-4B8C-83A1-F6EECF244321}">
                  <p14:modId xmlns:p14="http://schemas.microsoft.com/office/powerpoint/2010/main" val="2457555797"/>
                </p:ext>
              </p:extLst>
            </p:nvPr>
          </p:nvGraphicFramePr>
          <p:xfrm>
            <a:off x="6477000" y="2527852"/>
            <a:ext cx="1905000" cy="156897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14" name="Chart 10"/>
            <p:cNvGraphicFramePr/>
            <p:nvPr>
              <p:extLst>
                <p:ext uri="{D42A27DB-BD31-4B8C-83A1-F6EECF244321}">
                  <p14:modId xmlns:p14="http://schemas.microsoft.com/office/powerpoint/2010/main" val="990581355"/>
                </p:ext>
              </p:extLst>
            </p:nvPr>
          </p:nvGraphicFramePr>
          <p:xfrm>
            <a:off x="2590800" y="2523351"/>
            <a:ext cx="1905000" cy="156897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15" name="Chart 11"/>
            <p:cNvGraphicFramePr/>
            <p:nvPr>
              <p:extLst>
                <p:ext uri="{D42A27DB-BD31-4B8C-83A1-F6EECF244321}">
                  <p14:modId xmlns:p14="http://schemas.microsoft.com/office/powerpoint/2010/main" val="285009137"/>
                </p:ext>
              </p:extLst>
            </p:nvPr>
          </p:nvGraphicFramePr>
          <p:xfrm>
            <a:off x="4572000" y="2523351"/>
            <a:ext cx="1905000" cy="156897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6" name="TextBox 18"/>
            <p:cNvSpPr txBox="1"/>
            <p:nvPr/>
          </p:nvSpPr>
          <p:spPr>
            <a:xfrm>
              <a:off x="7113813" y="4610809"/>
              <a:ext cx="762000" cy="370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JM" sz="28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76%</a:t>
              </a:r>
            </a:p>
          </p:txBody>
        </p:sp>
        <p:sp>
          <p:nvSpPr>
            <p:cNvPr id="17" name="TextBox 19"/>
            <p:cNvSpPr txBox="1"/>
            <p:nvPr/>
          </p:nvSpPr>
          <p:spPr>
            <a:xfrm>
              <a:off x="7962899" y="4991809"/>
              <a:ext cx="762000" cy="370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JM" sz="28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76%</a:t>
              </a:r>
            </a:p>
          </p:txBody>
        </p:sp>
        <p:sp>
          <p:nvSpPr>
            <p:cNvPr id="18" name="TextBox 1"/>
            <p:cNvSpPr txBox="1"/>
            <p:nvPr/>
          </p:nvSpPr>
          <p:spPr>
            <a:xfrm>
              <a:off x="2971800" y="3041832"/>
              <a:ext cx="1219200" cy="447683"/>
            </a:xfrm>
            <a:prstGeom prst="rect">
              <a:avLst/>
            </a:prstGeom>
          </p:spPr>
          <p:txBody>
            <a:bodyPr wrap="square" rtlCol="0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JM" sz="40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80%</a:t>
              </a:r>
            </a:p>
          </p:txBody>
        </p:sp>
        <p:sp>
          <p:nvSpPr>
            <p:cNvPr id="19" name="TextBox 1"/>
            <p:cNvSpPr txBox="1"/>
            <p:nvPr/>
          </p:nvSpPr>
          <p:spPr>
            <a:xfrm>
              <a:off x="4981895" y="3041832"/>
              <a:ext cx="1097084" cy="447683"/>
            </a:xfrm>
            <a:prstGeom prst="rect">
              <a:avLst/>
            </a:prstGeom>
          </p:spPr>
          <p:txBody>
            <a:bodyPr wrap="square" rtlCol="0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JM" sz="40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30%</a:t>
              </a:r>
            </a:p>
          </p:txBody>
        </p:sp>
        <p:sp>
          <p:nvSpPr>
            <p:cNvPr id="20" name="TextBox 1"/>
            <p:cNvSpPr txBox="1"/>
            <p:nvPr/>
          </p:nvSpPr>
          <p:spPr>
            <a:xfrm>
              <a:off x="6934199" y="3046333"/>
              <a:ext cx="1093223" cy="447683"/>
            </a:xfrm>
            <a:prstGeom prst="rect">
              <a:avLst/>
            </a:prstGeom>
          </p:spPr>
          <p:txBody>
            <a:bodyPr wrap="square" rtlCol="0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JM" sz="40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40%</a:t>
              </a:r>
            </a:p>
          </p:txBody>
        </p:sp>
        <p:sp>
          <p:nvSpPr>
            <p:cNvPr id="21" name="TextBox 27"/>
            <p:cNvSpPr txBox="1"/>
            <p:nvPr/>
          </p:nvSpPr>
          <p:spPr>
            <a:xfrm>
              <a:off x="609600" y="4138940"/>
              <a:ext cx="1917444" cy="2611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altLang="zh-CN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STAGE HERE</a:t>
              </a:r>
              <a:endParaRPr lang="en-JM" b="1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2" name="TextBox 29"/>
            <p:cNvSpPr txBox="1"/>
            <p:nvPr/>
          </p:nvSpPr>
          <p:spPr>
            <a:xfrm>
              <a:off x="2578356" y="4138940"/>
              <a:ext cx="1917444" cy="2611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altLang="zh-CN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STAGE HERE</a:t>
              </a:r>
              <a:endParaRPr lang="en-JM" b="1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3" name="TextBox 30"/>
            <p:cNvSpPr txBox="1"/>
            <p:nvPr/>
          </p:nvSpPr>
          <p:spPr>
            <a:xfrm>
              <a:off x="4635756" y="4138940"/>
              <a:ext cx="1917444" cy="2611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altLang="zh-CN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STAGE HERE</a:t>
              </a:r>
              <a:endParaRPr lang="en-JM" b="1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4" name="TextBox 31"/>
            <p:cNvSpPr txBox="1"/>
            <p:nvPr/>
          </p:nvSpPr>
          <p:spPr>
            <a:xfrm>
              <a:off x="6477000" y="4138940"/>
              <a:ext cx="1917444" cy="2611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altLang="zh-CN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STAGE HERE</a:t>
              </a:r>
              <a:endParaRPr lang="en-JM" b="1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5" name="Rectangle 21"/>
            <p:cNvSpPr/>
            <p:nvPr/>
          </p:nvSpPr>
          <p:spPr>
            <a:xfrm>
              <a:off x="1066800" y="3046333"/>
              <a:ext cx="1066800" cy="500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JM" sz="40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20%</a:t>
              </a:r>
            </a:p>
          </p:txBody>
        </p:sp>
      </p:grpSp>
      <p:grpSp>
        <p:nvGrpSpPr>
          <p:cNvPr id="26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27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55787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3200" b="1" cap="small" dirty="0">
                  <a:solidFill>
                    <a:srgbClr val="74594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+mn-ea"/>
                  <a:sym typeface="+mn-lt"/>
                </a:rPr>
                <a:t>TITLE HERE</a:t>
              </a:r>
              <a:endParaRPr lang="en-US" sz="3200" b="1" cap="small" dirty="0">
                <a:solidFill>
                  <a:srgbClr val="7459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endParaRPr>
            </a:p>
          </p:txBody>
        </p:sp>
        <p:cxnSp>
          <p:nvCxnSpPr>
            <p:cNvPr id="28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6459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 xmlns:c="http://schemas.openxmlformats.org/drawingml/2006/chart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5899" y="1825211"/>
            <a:ext cx="5171598" cy="4600179"/>
            <a:chOff x="6229340" y="1665553"/>
            <a:chExt cx="5085416" cy="5007499"/>
          </a:xfrm>
        </p:grpSpPr>
        <p:grpSp>
          <p:nvGrpSpPr>
            <p:cNvPr id="6" name="组合 5"/>
            <p:cNvGrpSpPr/>
            <p:nvPr/>
          </p:nvGrpSpPr>
          <p:grpSpPr>
            <a:xfrm>
              <a:off x="6229340" y="5212205"/>
              <a:ext cx="5085416" cy="1460847"/>
              <a:chOff x="6830813" y="4323383"/>
              <a:chExt cx="4172451" cy="1198588"/>
            </a:xfrm>
          </p:grpSpPr>
          <p:sp>
            <p:nvSpPr>
              <p:cNvPr id="9" name="Rectangle 5"/>
              <p:cNvSpPr/>
              <p:nvPr/>
            </p:nvSpPr>
            <p:spPr>
              <a:xfrm>
                <a:off x="6830813" y="4323383"/>
                <a:ext cx="4172451" cy="1198588"/>
              </a:xfrm>
              <a:prstGeom prst="rect">
                <a:avLst/>
              </a:prstGeom>
              <a:solidFill>
                <a:srgbClr val="A6A8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13" name="Text Box 10"/>
              <p:cNvSpPr txBox="1">
                <a:spLocks noChangeArrowheads="1"/>
              </p:cNvSpPr>
              <p:nvPr/>
            </p:nvSpPr>
            <p:spPr bwMode="auto">
              <a:xfrm>
                <a:off x="8110016" y="4554692"/>
                <a:ext cx="2844853" cy="6597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45720" tIns="22860" rIns="45720" bIns="22860">
                <a:spAutoFit/>
              </a:bodyPr>
              <a:lstStyle/>
              <a:p>
                <a:pPr defTabSz="1088232">
                  <a:lnSpc>
                    <a:spcPct val="200000"/>
                  </a:lnSpc>
                </a:pPr>
                <a:r>
                  <a:rPr lang="en-US" sz="1200" b="1" dirty="0" smtClean="0">
                    <a:solidFill>
                      <a:schemeClr val="bg1"/>
                    </a:solidFill>
                    <a:latin typeface="+mj-lt"/>
                    <a:cs typeface="+mn-ea"/>
                    <a:sym typeface="+mn-lt"/>
                  </a:rPr>
                  <a:t>Reworking</a:t>
                </a:r>
              </a:p>
              <a:p>
                <a:pPr defTabSz="1088232"/>
                <a:r>
                  <a:rPr lang="en-US" sz="1050" dirty="0">
                    <a:solidFill>
                      <a:schemeClr val="bg1"/>
                    </a:solidFill>
                    <a:latin typeface="+mj-lt"/>
                    <a:cs typeface="+mn-ea"/>
                    <a:sym typeface="+mn-lt"/>
                  </a:rPr>
                  <a:t>We hope that this template will return to you as a time, money and reputation.</a:t>
                </a:r>
                <a:endParaRPr lang="en-US" sz="1050" dirty="0">
                  <a:solidFill>
                    <a:schemeClr val="bg1"/>
                  </a:solidFill>
                  <a:latin typeface="+mj-lt"/>
                  <a:cs typeface="+mn-ea"/>
                  <a:sym typeface="+mn-lt"/>
                </a:endParaRPr>
              </a:p>
            </p:txBody>
          </p:sp>
          <p:grpSp>
            <p:nvGrpSpPr>
              <p:cNvPr id="15" name="Group 12"/>
              <p:cNvGrpSpPr/>
              <p:nvPr/>
            </p:nvGrpSpPr>
            <p:grpSpPr>
              <a:xfrm>
                <a:off x="7249290" y="4590417"/>
                <a:ext cx="566791" cy="664518"/>
                <a:chOff x="2925483" y="4002088"/>
                <a:chExt cx="208521" cy="244475"/>
              </a:xfrm>
              <a:solidFill>
                <a:schemeClr val="bg1"/>
              </a:solidFill>
            </p:grpSpPr>
            <p:sp>
              <p:nvSpPr>
                <p:cNvPr id="20" name="Freeform 50"/>
                <p:cNvSpPr>
                  <a:spLocks noEditPoints="1"/>
                </p:cNvSpPr>
                <p:nvPr/>
              </p:nvSpPr>
              <p:spPr bwMode="auto">
                <a:xfrm>
                  <a:off x="2925483" y="4002088"/>
                  <a:ext cx="208521" cy="244475"/>
                </a:xfrm>
                <a:custGeom>
                  <a:avLst/>
                  <a:gdLst>
                    <a:gd name="T0" fmla="*/ 82 w 95"/>
                    <a:gd name="T1" fmla="*/ 58 h 93"/>
                    <a:gd name="T2" fmla="*/ 95 w 95"/>
                    <a:gd name="T3" fmla="*/ 52 h 93"/>
                    <a:gd name="T4" fmla="*/ 95 w 95"/>
                    <a:gd name="T5" fmla="*/ 42 h 93"/>
                    <a:gd name="T6" fmla="*/ 82 w 95"/>
                    <a:gd name="T7" fmla="*/ 36 h 93"/>
                    <a:gd name="T8" fmla="*/ 79 w 95"/>
                    <a:gd name="T9" fmla="*/ 31 h 93"/>
                    <a:gd name="T10" fmla="*/ 84 w 95"/>
                    <a:gd name="T11" fmla="*/ 18 h 93"/>
                    <a:gd name="T12" fmla="*/ 77 w 95"/>
                    <a:gd name="T13" fmla="*/ 10 h 93"/>
                    <a:gd name="T14" fmla="*/ 64 w 95"/>
                    <a:gd name="T15" fmla="*/ 16 h 93"/>
                    <a:gd name="T16" fmla="*/ 58 w 95"/>
                    <a:gd name="T17" fmla="*/ 13 h 93"/>
                    <a:gd name="T18" fmla="*/ 52 w 95"/>
                    <a:gd name="T19" fmla="*/ 0 h 93"/>
                    <a:gd name="T20" fmla="*/ 42 w 95"/>
                    <a:gd name="T21" fmla="*/ 0 h 93"/>
                    <a:gd name="T22" fmla="*/ 36 w 95"/>
                    <a:gd name="T23" fmla="*/ 13 h 93"/>
                    <a:gd name="T24" fmla="*/ 31 w 95"/>
                    <a:gd name="T25" fmla="*/ 16 h 93"/>
                    <a:gd name="T26" fmla="*/ 17 w 95"/>
                    <a:gd name="T27" fmla="*/ 11 h 93"/>
                    <a:gd name="T28" fmla="*/ 10 w 95"/>
                    <a:gd name="T29" fmla="*/ 18 h 93"/>
                    <a:gd name="T30" fmla="*/ 15 w 95"/>
                    <a:gd name="T31" fmla="*/ 31 h 93"/>
                    <a:gd name="T32" fmla="*/ 13 w 95"/>
                    <a:gd name="T33" fmla="*/ 36 h 93"/>
                    <a:gd name="T34" fmla="*/ 0 w 95"/>
                    <a:gd name="T35" fmla="*/ 42 h 93"/>
                    <a:gd name="T36" fmla="*/ 0 w 95"/>
                    <a:gd name="T37" fmla="*/ 52 h 93"/>
                    <a:gd name="T38" fmla="*/ 13 w 95"/>
                    <a:gd name="T39" fmla="*/ 58 h 93"/>
                    <a:gd name="T40" fmla="*/ 15 w 95"/>
                    <a:gd name="T41" fmla="*/ 63 h 93"/>
                    <a:gd name="T42" fmla="*/ 10 w 95"/>
                    <a:gd name="T43" fmla="*/ 76 h 93"/>
                    <a:gd name="T44" fmla="*/ 18 w 95"/>
                    <a:gd name="T45" fmla="*/ 84 h 93"/>
                    <a:gd name="T46" fmla="*/ 31 w 95"/>
                    <a:gd name="T47" fmla="*/ 78 h 93"/>
                    <a:gd name="T48" fmla="*/ 37 w 95"/>
                    <a:gd name="T49" fmla="*/ 81 h 93"/>
                    <a:gd name="T50" fmla="*/ 42 w 95"/>
                    <a:gd name="T51" fmla="*/ 93 h 93"/>
                    <a:gd name="T52" fmla="*/ 53 w 95"/>
                    <a:gd name="T53" fmla="*/ 93 h 93"/>
                    <a:gd name="T54" fmla="*/ 58 w 95"/>
                    <a:gd name="T55" fmla="*/ 81 h 93"/>
                    <a:gd name="T56" fmla="*/ 64 w 95"/>
                    <a:gd name="T57" fmla="*/ 78 h 93"/>
                    <a:gd name="T58" fmla="*/ 77 w 95"/>
                    <a:gd name="T59" fmla="*/ 83 h 93"/>
                    <a:gd name="T60" fmla="*/ 85 w 95"/>
                    <a:gd name="T61" fmla="*/ 76 h 93"/>
                    <a:gd name="T62" fmla="*/ 79 w 95"/>
                    <a:gd name="T63" fmla="*/ 63 h 93"/>
                    <a:gd name="T64" fmla="*/ 82 w 95"/>
                    <a:gd name="T65" fmla="*/ 58 h 93"/>
                    <a:gd name="T66" fmla="*/ 47 w 95"/>
                    <a:gd name="T67" fmla="*/ 62 h 93"/>
                    <a:gd name="T68" fmla="*/ 32 w 95"/>
                    <a:gd name="T69" fmla="*/ 47 h 93"/>
                    <a:gd name="T70" fmla="*/ 47 w 95"/>
                    <a:gd name="T71" fmla="*/ 32 h 93"/>
                    <a:gd name="T72" fmla="*/ 63 w 95"/>
                    <a:gd name="T73" fmla="*/ 47 h 93"/>
                    <a:gd name="T74" fmla="*/ 47 w 95"/>
                    <a:gd name="T75" fmla="*/ 62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5" h="93">
                      <a:moveTo>
                        <a:pt x="82" y="58"/>
                      </a:moveTo>
                      <a:cubicBezTo>
                        <a:pt x="82" y="58"/>
                        <a:pt x="95" y="53"/>
                        <a:pt x="95" y="52"/>
                      </a:cubicBezTo>
                      <a:cubicBezTo>
                        <a:pt x="95" y="42"/>
                        <a:pt x="95" y="42"/>
                        <a:pt x="95" y="42"/>
                      </a:cubicBezTo>
                      <a:cubicBezTo>
                        <a:pt x="95" y="41"/>
                        <a:pt x="82" y="36"/>
                        <a:pt x="82" y="36"/>
                      </a:cubicBezTo>
                      <a:cubicBezTo>
                        <a:pt x="79" y="31"/>
                        <a:pt x="79" y="31"/>
                        <a:pt x="79" y="31"/>
                      </a:cubicBezTo>
                      <a:cubicBezTo>
                        <a:pt x="79" y="31"/>
                        <a:pt x="85" y="18"/>
                        <a:pt x="84" y="18"/>
                      </a:cubicBezTo>
                      <a:cubicBezTo>
                        <a:pt x="77" y="10"/>
                        <a:pt x="77" y="10"/>
                        <a:pt x="77" y="10"/>
                      </a:cubicBezTo>
                      <a:cubicBezTo>
                        <a:pt x="77" y="10"/>
                        <a:pt x="64" y="16"/>
                        <a:pt x="64" y="16"/>
                      </a:cubicBezTo>
                      <a:cubicBezTo>
                        <a:pt x="58" y="13"/>
                        <a:pt x="58" y="13"/>
                        <a:pt x="58" y="13"/>
                      </a:cubicBezTo>
                      <a:cubicBezTo>
                        <a:pt x="58" y="13"/>
                        <a:pt x="53" y="0"/>
                        <a:pt x="52" y="0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41" y="0"/>
                        <a:pt x="36" y="13"/>
                        <a:pt x="36" y="13"/>
                      </a:cubicBezTo>
                      <a:cubicBezTo>
                        <a:pt x="31" y="16"/>
                        <a:pt x="31" y="16"/>
                        <a:pt x="31" y="16"/>
                      </a:cubicBezTo>
                      <a:cubicBezTo>
                        <a:pt x="31" y="16"/>
                        <a:pt x="18" y="10"/>
                        <a:pt x="17" y="11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9" y="18"/>
                        <a:pt x="15" y="31"/>
                        <a:pt x="15" y="31"/>
                      </a:cubicBezTo>
                      <a:cubicBezTo>
                        <a:pt x="13" y="36"/>
                        <a:pt x="13" y="36"/>
                        <a:pt x="13" y="36"/>
                      </a:cubicBezTo>
                      <a:cubicBezTo>
                        <a:pt x="13" y="36"/>
                        <a:pt x="0" y="41"/>
                        <a:pt x="0" y="42"/>
                      </a:cubicBezTo>
                      <a:cubicBezTo>
                        <a:pt x="0" y="52"/>
                        <a:pt x="0" y="52"/>
                        <a:pt x="0" y="52"/>
                      </a:cubicBezTo>
                      <a:cubicBezTo>
                        <a:pt x="0" y="53"/>
                        <a:pt x="13" y="58"/>
                        <a:pt x="13" y="58"/>
                      </a:cubicBezTo>
                      <a:cubicBezTo>
                        <a:pt x="15" y="63"/>
                        <a:pt x="15" y="63"/>
                        <a:pt x="15" y="63"/>
                      </a:cubicBezTo>
                      <a:cubicBezTo>
                        <a:pt x="15" y="63"/>
                        <a:pt x="10" y="76"/>
                        <a:pt x="10" y="76"/>
                      </a:cubicBezTo>
                      <a:cubicBezTo>
                        <a:pt x="18" y="84"/>
                        <a:pt x="18" y="84"/>
                        <a:pt x="18" y="84"/>
                      </a:cubicBezTo>
                      <a:cubicBezTo>
                        <a:pt x="18" y="84"/>
                        <a:pt x="31" y="78"/>
                        <a:pt x="31" y="78"/>
                      </a:cubicBezTo>
                      <a:cubicBezTo>
                        <a:pt x="37" y="81"/>
                        <a:pt x="37" y="81"/>
                        <a:pt x="37" y="81"/>
                      </a:cubicBezTo>
                      <a:cubicBezTo>
                        <a:pt x="37" y="81"/>
                        <a:pt x="42" y="93"/>
                        <a:pt x="42" y="93"/>
                      </a:cubicBezTo>
                      <a:cubicBezTo>
                        <a:pt x="53" y="93"/>
                        <a:pt x="53" y="93"/>
                        <a:pt x="53" y="93"/>
                      </a:cubicBezTo>
                      <a:cubicBezTo>
                        <a:pt x="53" y="93"/>
                        <a:pt x="58" y="81"/>
                        <a:pt x="58" y="81"/>
                      </a:cubicBezTo>
                      <a:cubicBezTo>
                        <a:pt x="64" y="78"/>
                        <a:pt x="64" y="78"/>
                        <a:pt x="64" y="78"/>
                      </a:cubicBezTo>
                      <a:cubicBezTo>
                        <a:pt x="64" y="78"/>
                        <a:pt x="77" y="84"/>
                        <a:pt x="77" y="83"/>
                      </a:cubicBezTo>
                      <a:cubicBezTo>
                        <a:pt x="85" y="76"/>
                        <a:pt x="85" y="76"/>
                        <a:pt x="85" y="76"/>
                      </a:cubicBezTo>
                      <a:cubicBezTo>
                        <a:pt x="85" y="76"/>
                        <a:pt x="79" y="63"/>
                        <a:pt x="79" y="63"/>
                      </a:cubicBezTo>
                      <a:lnTo>
                        <a:pt x="82" y="58"/>
                      </a:lnTo>
                      <a:close/>
                      <a:moveTo>
                        <a:pt x="47" y="62"/>
                      </a:moveTo>
                      <a:cubicBezTo>
                        <a:pt x="39" y="62"/>
                        <a:pt x="32" y="55"/>
                        <a:pt x="32" y="47"/>
                      </a:cubicBezTo>
                      <a:cubicBezTo>
                        <a:pt x="32" y="39"/>
                        <a:pt x="39" y="32"/>
                        <a:pt x="47" y="32"/>
                      </a:cubicBezTo>
                      <a:cubicBezTo>
                        <a:pt x="56" y="32"/>
                        <a:pt x="63" y="39"/>
                        <a:pt x="63" y="47"/>
                      </a:cubicBezTo>
                      <a:cubicBezTo>
                        <a:pt x="63" y="55"/>
                        <a:pt x="56" y="62"/>
                        <a:pt x="47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Oval 51"/>
                <p:cNvSpPr>
                  <a:spLocks noChangeArrowheads="1"/>
                </p:cNvSpPr>
                <p:nvPr/>
              </p:nvSpPr>
              <p:spPr bwMode="auto">
                <a:xfrm>
                  <a:off x="3005138" y="4102100"/>
                  <a:ext cx="49213" cy="476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j-lt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24" name="矩形 23"/>
            <p:cNvSpPr/>
            <p:nvPr/>
          </p:nvSpPr>
          <p:spPr>
            <a:xfrm>
              <a:off x="6229340" y="1665553"/>
              <a:ext cx="5085416" cy="3503108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0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25" name="TextBox 9"/>
          <p:cNvSpPr txBox="1"/>
          <p:nvPr/>
        </p:nvSpPr>
        <p:spPr>
          <a:xfrm>
            <a:off x="6551831" y="1874809"/>
            <a:ext cx="5001540" cy="4550581"/>
          </a:xfrm>
          <a:prstGeom prst="rect">
            <a:avLst/>
          </a:prstGeom>
          <a:noFill/>
        </p:spPr>
        <p:txBody>
          <a:bodyPr wrap="square" lIns="0" tIns="0" rIns="91420" bIns="0" numCol="2" spcCol="274258" rtlCol="0">
            <a:no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.</a:t>
            </a:r>
            <a:r>
              <a:rPr lang="tr-TR" altLang="zh-CN" sz="14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 </a:t>
            </a:r>
          </a:p>
          <a:p>
            <a:endParaRPr lang="tr-TR" altLang="zh-CN" sz="1400" dirty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.</a:t>
            </a:r>
            <a:endParaRPr lang="tr-TR" altLang="zh-CN" sz="1400" dirty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  <a:p>
            <a:endParaRPr lang="tr-TR" altLang="zh-CN" sz="1400" dirty="0" smtClean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 We use well-known development methodologies to create a customized approach for each of the projects. This allows us to achieve high quality outcomes and full transparency towards. We use well-known development methodologies to create a customized approach for each of the projects. This allows us to achieve high quality outcomes and full transparency towards.</a:t>
            </a:r>
            <a:endParaRPr lang="tr-TR" altLang="zh-CN" sz="1400" dirty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14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16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55787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3200" b="1" cap="small" dirty="0">
                  <a:solidFill>
                    <a:srgbClr val="74594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+mn-ea"/>
                  <a:sym typeface="+mn-lt"/>
                </a:rPr>
                <a:t>TITLE HERE</a:t>
              </a:r>
              <a:endParaRPr lang="en-US" sz="3200" b="1" cap="small" dirty="0">
                <a:solidFill>
                  <a:srgbClr val="7459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endParaRPr>
            </a:p>
          </p:txBody>
        </p:sp>
        <p:cxnSp>
          <p:nvCxnSpPr>
            <p:cNvPr id="17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1427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 xmlns:a14="http://schemas.microsoft.com/office/drawing/2010/main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/>
          <p:nvPr/>
        </p:nvSpPr>
        <p:spPr>
          <a:xfrm>
            <a:off x="1038693" y="2204892"/>
            <a:ext cx="2383227" cy="3291840"/>
          </a:xfrm>
          <a:prstGeom prst="rect">
            <a:avLst/>
          </a:prstGeom>
          <a:solidFill>
            <a:srgbClr val="A6A881"/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 sz="2400" dirty="0">
              <a:latin typeface="+mj-lt"/>
              <a:cs typeface="+mn-ea"/>
              <a:sym typeface="+mn-lt"/>
            </a:endParaRPr>
          </a:p>
        </p:txBody>
      </p:sp>
      <p:sp>
        <p:nvSpPr>
          <p:cNvPr id="7" name="Rectangle 4"/>
          <p:cNvSpPr/>
          <p:nvPr/>
        </p:nvSpPr>
        <p:spPr>
          <a:xfrm>
            <a:off x="3599065" y="2204892"/>
            <a:ext cx="2383227" cy="3291840"/>
          </a:xfrm>
          <a:prstGeom prst="rect">
            <a:avLst/>
          </a:prstGeom>
          <a:solidFill>
            <a:srgbClr val="745948"/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 sz="2400">
              <a:latin typeface="+mj-lt"/>
              <a:cs typeface="+mn-ea"/>
              <a:sym typeface="+mn-lt"/>
            </a:endParaRPr>
          </a:p>
        </p:txBody>
      </p:sp>
      <p:sp>
        <p:nvSpPr>
          <p:cNvPr id="8" name="Rectangle 5"/>
          <p:cNvSpPr/>
          <p:nvPr/>
        </p:nvSpPr>
        <p:spPr>
          <a:xfrm>
            <a:off x="6171836" y="2204892"/>
            <a:ext cx="2383227" cy="3291840"/>
          </a:xfrm>
          <a:prstGeom prst="rect">
            <a:avLst/>
          </a:prstGeom>
          <a:solidFill>
            <a:srgbClr val="A6A881"/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 sz="2400">
              <a:latin typeface="+mj-lt"/>
              <a:cs typeface="+mn-ea"/>
              <a:sym typeface="+mn-lt"/>
            </a:endParaRPr>
          </a:p>
        </p:txBody>
      </p:sp>
      <p:sp>
        <p:nvSpPr>
          <p:cNvPr id="9" name="Rectangle 6"/>
          <p:cNvSpPr/>
          <p:nvPr/>
        </p:nvSpPr>
        <p:spPr>
          <a:xfrm>
            <a:off x="8770081" y="2204892"/>
            <a:ext cx="2383227" cy="3291840"/>
          </a:xfrm>
          <a:prstGeom prst="rect">
            <a:avLst/>
          </a:prstGeom>
          <a:solidFill>
            <a:srgbClr val="D98360"/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 sz="2400">
              <a:latin typeface="+mj-lt"/>
              <a:cs typeface="+mn-ea"/>
              <a:sym typeface="+mn-lt"/>
            </a:endParaRPr>
          </a:p>
        </p:txBody>
      </p:sp>
      <p:pic>
        <p:nvPicPr>
          <p:cNvPr id="10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3336" y="2391161"/>
            <a:ext cx="2319573" cy="1999438"/>
          </a:xfrm>
          <a:prstGeom prst="rect">
            <a:avLst/>
          </a:prstGeom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1358363" y="4729193"/>
            <a:ext cx="1665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ASEP SUNARYA</a:t>
            </a:r>
          </a:p>
        </p:txBody>
      </p:sp>
      <p:sp>
        <p:nvSpPr>
          <p:cNvPr id="13" name="TextBox 57"/>
          <p:cNvSpPr txBox="1"/>
          <p:nvPr/>
        </p:nvSpPr>
        <p:spPr>
          <a:xfrm>
            <a:off x="3909081" y="4729193"/>
            <a:ext cx="17507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EUIS KOMARIAH</a:t>
            </a:r>
          </a:p>
        </p:txBody>
      </p:sp>
      <p:sp>
        <p:nvSpPr>
          <p:cNvPr id="14" name="TextBox 58"/>
          <p:cNvSpPr txBox="1"/>
          <p:nvPr/>
        </p:nvSpPr>
        <p:spPr>
          <a:xfrm>
            <a:off x="6276453" y="4729193"/>
            <a:ext cx="21739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DADANG PERMANA</a:t>
            </a:r>
          </a:p>
        </p:txBody>
      </p:sp>
      <p:sp>
        <p:nvSpPr>
          <p:cNvPr id="15" name="TextBox 59"/>
          <p:cNvSpPr txBox="1"/>
          <p:nvPr/>
        </p:nvSpPr>
        <p:spPr>
          <a:xfrm>
            <a:off x="9121564" y="4729193"/>
            <a:ext cx="16802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PUTRI TERTUKAR</a:t>
            </a:r>
          </a:p>
        </p:txBody>
      </p:sp>
      <p:sp>
        <p:nvSpPr>
          <p:cNvPr id="16" name="TextBox 63"/>
          <p:cNvSpPr txBox="1"/>
          <p:nvPr/>
        </p:nvSpPr>
        <p:spPr>
          <a:xfrm>
            <a:off x="1531487" y="5030950"/>
            <a:ext cx="1319593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67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Creative Director</a:t>
            </a:r>
          </a:p>
        </p:txBody>
      </p:sp>
      <p:sp>
        <p:nvSpPr>
          <p:cNvPr id="17" name="TextBox 64"/>
          <p:cNvSpPr txBox="1"/>
          <p:nvPr/>
        </p:nvSpPr>
        <p:spPr>
          <a:xfrm>
            <a:off x="3978015" y="5030950"/>
            <a:ext cx="1612942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67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Chief Excutive Officer</a:t>
            </a:r>
          </a:p>
        </p:txBody>
      </p:sp>
      <p:sp>
        <p:nvSpPr>
          <p:cNvPr id="18" name="TextBox 67"/>
          <p:cNvSpPr txBox="1"/>
          <p:nvPr/>
        </p:nvSpPr>
        <p:spPr>
          <a:xfrm>
            <a:off x="6673998" y="5030950"/>
            <a:ext cx="1378904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67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General Manager</a:t>
            </a:r>
          </a:p>
        </p:txBody>
      </p:sp>
      <p:sp>
        <p:nvSpPr>
          <p:cNvPr id="19" name="TextBox 68"/>
          <p:cNvSpPr txBox="1"/>
          <p:nvPr/>
        </p:nvSpPr>
        <p:spPr>
          <a:xfrm>
            <a:off x="9452585" y="5030950"/>
            <a:ext cx="1018227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67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HR manager</a:t>
            </a:r>
          </a:p>
        </p:txBody>
      </p:sp>
      <p:cxnSp>
        <p:nvCxnSpPr>
          <p:cNvPr id="20" name="Straight Connector 16"/>
          <p:cNvCxnSpPr/>
          <p:nvPr/>
        </p:nvCxnSpPr>
        <p:spPr>
          <a:xfrm>
            <a:off x="1997552" y="5351459"/>
            <a:ext cx="34359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7"/>
          <p:cNvCxnSpPr/>
          <p:nvPr/>
        </p:nvCxnSpPr>
        <p:spPr>
          <a:xfrm>
            <a:off x="4624425" y="5351459"/>
            <a:ext cx="34359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8"/>
          <p:cNvCxnSpPr/>
          <p:nvPr/>
        </p:nvCxnSpPr>
        <p:spPr>
          <a:xfrm>
            <a:off x="7197193" y="5351459"/>
            <a:ext cx="34359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9"/>
          <p:cNvCxnSpPr/>
          <p:nvPr/>
        </p:nvCxnSpPr>
        <p:spPr>
          <a:xfrm>
            <a:off x="9751105" y="5351459"/>
            <a:ext cx="34359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095" y="2393970"/>
            <a:ext cx="2319573" cy="1993821"/>
          </a:xfrm>
          <a:prstGeom prst="rect">
            <a:avLst/>
          </a:prstGeom>
          <a:ln>
            <a:noFill/>
          </a:ln>
        </p:spPr>
      </p:pic>
      <p:pic>
        <p:nvPicPr>
          <p:cNvPr id="25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792" y="2393576"/>
            <a:ext cx="2319573" cy="1994608"/>
          </a:xfrm>
          <a:prstGeom prst="rect">
            <a:avLst/>
          </a:prstGeom>
          <a:ln>
            <a:noFill/>
          </a:ln>
        </p:spPr>
      </p:pic>
      <p:pic>
        <p:nvPicPr>
          <p:cNvPr id="26" name="Picture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804" y="2393970"/>
            <a:ext cx="2319573" cy="1993821"/>
          </a:xfrm>
          <a:prstGeom prst="rect">
            <a:avLst/>
          </a:prstGeom>
          <a:ln>
            <a:noFill/>
          </a:ln>
        </p:spPr>
      </p:pic>
      <p:sp>
        <p:nvSpPr>
          <p:cNvPr id="27" name="TextBox 76"/>
          <p:cNvSpPr txBox="1"/>
          <p:nvPr/>
        </p:nvSpPr>
        <p:spPr>
          <a:xfrm>
            <a:off x="1314431" y="5619965"/>
            <a:ext cx="1816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  <a:endParaRPr lang="en-US" sz="1100" b="1" dirty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28" name="TextBox 77"/>
          <p:cNvSpPr txBox="1"/>
          <p:nvPr/>
        </p:nvSpPr>
        <p:spPr>
          <a:xfrm>
            <a:off x="3876320" y="5619965"/>
            <a:ext cx="1816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  <a:endParaRPr lang="en-US" sz="1100" b="1" dirty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29" name="TextBox 78"/>
          <p:cNvSpPr txBox="1"/>
          <p:nvPr/>
        </p:nvSpPr>
        <p:spPr>
          <a:xfrm>
            <a:off x="6460829" y="5619965"/>
            <a:ext cx="1816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  <a:endParaRPr lang="en-US" sz="1100" b="1" dirty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30" name="TextBox 79"/>
          <p:cNvSpPr txBox="1"/>
          <p:nvPr/>
        </p:nvSpPr>
        <p:spPr>
          <a:xfrm>
            <a:off x="9053535" y="5619965"/>
            <a:ext cx="1816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  <a:endParaRPr lang="en-US" sz="1100" b="1" dirty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31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32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55787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3200" b="1" cap="small" dirty="0">
                  <a:solidFill>
                    <a:srgbClr val="74594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+mn-ea"/>
                  <a:sym typeface="+mn-lt"/>
                </a:rPr>
                <a:t>TITLE HERE</a:t>
              </a:r>
              <a:endParaRPr lang="en-US" sz="3200" b="1" cap="small" dirty="0">
                <a:solidFill>
                  <a:srgbClr val="7459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endParaRPr>
            </a:p>
          </p:txBody>
        </p:sp>
        <p:cxnSp>
          <p:nvCxnSpPr>
            <p:cNvPr id="33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6639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 xmlns:a14="http://schemas.microsoft.com/office/drawing/2010/main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7" grpId="0"/>
      <p:bldP spid="28" grpId="0"/>
      <p:bldP spid="29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8" name="梯形 7"/>
          <p:cNvSpPr/>
          <p:nvPr/>
        </p:nvSpPr>
        <p:spPr>
          <a:xfrm rot="10800000">
            <a:off x="3220101" y="2000250"/>
            <a:ext cx="1838034" cy="2710228"/>
          </a:xfrm>
          <a:prstGeom prst="trapezoid">
            <a:avLst>
              <a:gd name="adj" fmla="val 0"/>
            </a:avLst>
          </a:prstGeom>
          <a:noFill/>
          <a:ln w="28575">
            <a:solidFill>
              <a:srgbClr val="7459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89079" y="2612763"/>
            <a:ext cx="2291728" cy="1662756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000" b="1" dirty="0">
                <a:solidFill>
                  <a:srgbClr val="745948"/>
                </a:solidFill>
                <a:cs typeface="+mn-ea"/>
                <a:sym typeface="+mn-lt"/>
              </a:rPr>
              <a:t>THREE</a:t>
            </a:r>
            <a:endParaRPr lang="zh-CN" altLang="en-US" sz="1100" b="1" dirty="0">
              <a:solidFill>
                <a:srgbClr val="745948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11828" y="3028643"/>
            <a:ext cx="282000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tr-TR" altLang="zh-CN" sz="4800" b="1" dirty="0" smtClean="0">
                <a:solidFill>
                  <a:srgbClr val="7459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KEYNOTE</a:t>
            </a:r>
            <a:endParaRPr kumimoji="1" lang="zh-CN" altLang="en-US" sz="4800" b="1" dirty="0">
              <a:solidFill>
                <a:srgbClr val="74594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16655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 xmlns:a14="http://schemas.microsoft.com/office/drawing/2010/main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527086" y="3027381"/>
            <a:ext cx="5036944" cy="3296028"/>
            <a:chOff x="4319972" y="1299917"/>
            <a:chExt cx="3498995" cy="2289639"/>
          </a:xfrm>
        </p:grpSpPr>
        <p:sp>
          <p:nvSpPr>
            <p:cNvPr id="7" name="Rectangle 24"/>
            <p:cNvSpPr>
              <a:spLocks noChangeArrowheads="1"/>
            </p:cNvSpPr>
            <p:nvPr/>
          </p:nvSpPr>
          <p:spPr bwMode="auto">
            <a:xfrm>
              <a:off x="5154671" y="1299917"/>
              <a:ext cx="2664296" cy="5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tr-TR" altLang="zh-CN" sz="12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NOTE </a:t>
              </a:r>
              <a:r>
                <a:rPr lang="tr-TR" altLang="zh-CN" sz="1200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HERE</a:t>
              </a:r>
            </a:p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05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altLang="zh-CN" sz="105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4319972" y="1353899"/>
              <a:ext cx="504056" cy="504212"/>
            </a:xfrm>
            <a:prstGeom prst="ellipse">
              <a:avLst/>
            </a:prstGeom>
            <a:solidFill>
              <a:srgbClr val="A6A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800" dirty="0">
                  <a:latin typeface="+mj-lt"/>
                  <a:cs typeface="+mn-ea"/>
                  <a:sym typeface="+mn-lt"/>
                </a:rPr>
                <a:t>01</a:t>
              </a:r>
              <a:endParaRPr lang="zh-CN" altLang="en-US" sz="2800" dirty="0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" name="Rectangle 24"/>
            <p:cNvSpPr>
              <a:spLocks noChangeArrowheads="1"/>
            </p:cNvSpPr>
            <p:nvPr/>
          </p:nvSpPr>
          <p:spPr bwMode="auto">
            <a:xfrm>
              <a:off x="5148064" y="2156406"/>
              <a:ext cx="2664296" cy="5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tr-TR" altLang="zh-CN" sz="12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NOTE </a:t>
              </a:r>
              <a:r>
                <a:rPr lang="tr-TR" altLang="zh-CN" sz="1200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HERE</a:t>
              </a:r>
            </a:p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05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altLang="zh-CN" sz="105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4319972" y="2208930"/>
              <a:ext cx="504056" cy="504212"/>
            </a:xfrm>
            <a:prstGeom prst="ellipse">
              <a:avLst/>
            </a:prstGeom>
            <a:solidFill>
              <a:srgbClr val="74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800" dirty="0">
                  <a:latin typeface="+mj-lt"/>
                  <a:cs typeface="+mn-ea"/>
                  <a:sym typeface="+mn-lt"/>
                </a:rPr>
                <a:t>02</a:t>
              </a:r>
              <a:endParaRPr lang="zh-CN" altLang="en-US" sz="2800" dirty="0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2" name="Rectangle 24"/>
            <p:cNvSpPr>
              <a:spLocks noChangeArrowheads="1"/>
            </p:cNvSpPr>
            <p:nvPr/>
          </p:nvSpPr>
          <p:spPr bwMode="auto">
            <a:xfrm>
              <a:off x="5148064" y="3004808"/>
              <a:ext cx="2664296" cy="5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tr-TR" altLang="zh-CN" sz="12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NOTE </a:t>
              </a:r>
              <a:r>
                <a:rPr lang="tr-TR" altLang="zh-CN" sz="1200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HERE</a:t>
              </a:r>
            </a:p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05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altLang="zh-CN" sz="105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4319972" y="3057331"/>
              <a:ext cx="504056" cy="504212"/>
            </a:xfrm>
            <a:prstGeom prst="ellipse">
              <a:avLst/>
            </a:prstGeom>
            <a:solidFill>
              <a:srgbClr val="D983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800" dirty="0">
                  <a:latin typeface="+mj-lt"/>
                  <a:cs typeface="+mn-ea"/>
                  <a:sym typeface="+mn-lt"/>
                </a:rPr>
                <a:t>03</a:t>
              </a:r>
              <a:endParaRPr lang="zh-CN" altLang="en-US" sz="2800" dirty="0"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16" name="文本框 60"/>
          <p:cNvSpPr>
            <a:spLocks noChangeArrowheads="1"/>
          </p:cNvSpPr>
          <p:nvPr/>
        </p:nvSpPr>
        <p:spPr bwMode="auto">
          <a:xfrm>
            <a:off x="6536597" y="1460373"/>
            <a:ext cx="5027433" cy="187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MORE  THAN  TEMPLATE</a:t>
            </a:r>
            <a:endParaRPr lang="zh-CN" altLang="en-US" sz="2800" b="1" dirty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  <a:p>
            <a:r>
              <a:rPr lang="en-US" altLang="en-US" sz="20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Click here to add  you to the 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  <a:p>
            <a:r>
              <a:rPr lang="en-US" altLang="en-US" sz="20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Center of the  narrative thought</a:t>
            </a:r>
          </a:p>
          <a:p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  <a:p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22982" y="1716059"/>
            <a:ext cx="5310214" cy="46073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14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15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55787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3200" b="1" cap="small" dirty="0">
                  <a:solidFill>
                    <a:srgbClr val="74594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+mn-ea"/>
                  <a:sym typeface="+mn-lt"/>
                </a:rPr>
                <a:t>TITLE HERE</a:t>
              </a:r>
              <a:endParaRPr lang="en-US" sz="3200" b="1" cap="small" dirty="0">
                <a:solidFill>
                  <a:srgbClr val="7459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endParaRPr>
            </a:p>
          </p:txBody>
        </p:sp>
        <p:cxnSp>
          <p:nvCxnSpPr>
            <p:cNvPr id="18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69530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 xmlns:a14="http://schemas.microsoft.com/office/drawing/2010/main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8"/>
          <p:cNvSpPr txBox="1"/>
          <p:nvPr/>
        </p:nvSpPr>
        <p:spPr>
          <a:xfrm>
            <a:off x="3437953" y="1970438"/>
            <a:ext cx="66891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b="1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DESCRIPTION </a:t>
            </a:r>
            <a:r>
              <a:rPr lang="tr-TR" altLang="zh-CN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HERE</a:t>
            </a:r>
          </a:p>
          <a:p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7" name="TextBox 9"/>
          <p:cNvSpPr txBox="1"/>
          <p:nvPr/>
        </p:nvSpPr>
        <p:spPr>
          <a:xfrm>
            <a:off x="3437953" y="3650429"/>
            <a:ext cx="66891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b="1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DESCRIPTION </a:t>
            </a:r>
            <a:r>
              <a:rPr lang="tr-TR" altLang="zh-CN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HERE</a:t>
            </a:r>
          </a:p>
          <a:p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8" name="TextBox 10"/>
          <p:cNvSpPr txBox="1"/>
          <p:nvPr/>
        </p:nvSpPr>
        <p:spPr>
          <a:xfrm>
            <a:off x="3502403" y="5082691"/>
            <a:ext cx="66247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b="1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DESCRIPTION </a:t>
            </a:r>
            <a:r>
              <a:rPr lang="tr-TR" altLang="zh-CN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HERE</a:t>
            </a:r>
          </a:p>
          <a:p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3437953" y="3253999"/>
            <a:ext cx="6689186" cy="26216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dash"/>
          </a:ln>
          <a:effectLst/>
        </p:spPr>
      </p:cxnSp>
      <p:cxnSp>
        <p:nvCxnSpPr>
          <p:cNvPr id="10" name="直接连接符 9"/>
          <p:cNvCxnSpPr/>
          <p:nvPr/>
        </p:nvCxnSpPr>
        <p:spPr>
          <a:xfrm>
            <a:off x="3437953" y="4994774"/>
            <a:ext cx="6833202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dash"/>
          </a:ln>
          <a:effectLst/>
        </p:spPr>
      </p:cxnSp>
      <p:grpSp>
        <p:nvGrpSpPr>
          <p:cNvPr id="12" name="组合 11"/>
          <p:cNvGrpSpPr/>
          <p:nvPr/>
        </p:nvGrpSpPr>
        <p:grpSpPr>
          <a:xfrm>
            <a:off x="2350275" y="2133361"/>
            <a:ext cx="874557" cy="874557"/>
            <a:chOff x="5068579" y="1163938"/>
            <a:chExt cx="555066" cy="555066"/>
          </a:xfrm>
        </p:grpSpPr>
        <p:sp>
          <p:nvSpPr>
            <p:cNvPr id="13" name="椭圆 12"/>
            <p:cNvSpPr/>
            <p:nvPr/>
          </p:nvSpPr>
          <p:spPr>
            <a:xfrm>
              <a:off x="5068579" y="1163938"/>
              <a:ext cx="555066" cy="555066"/>
            </a:xfrm>
            <a:prstGeom prst="ellipse">
              <a:avLst/>
            </a:prstGeom>
            <a:solidFill>
              <a:srgbClr val="A6A88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4" name="Freeform 70"/>
            <p:cNvSpPr>
              <a:spLocks noEditPoints="1"/>
            </p:cNvSpPr>
            <p:nvPr/>
          </p:nvSpPr>
          <p:spPr bwMode="auto">
            <a:xfrm>
              <a:off x="5235099" y="1295926"/>
              <a:ext cx="242524" cy="290241"/>
            </a:xfrm>
            <a:custGeom>
              <a:avLst/>
              <a:gdLst>
                <a:gd name="T0" fmla="*/ 346 w 346"/>
                <a:gd name="T1" fmla="*/ 77 h 414"/>
                <a:gd name="T2" fmla="*/ 345 w 346"/>
                <a:gd name="T3" fmla="*/ 75 h 414"/>
                <a:gd name="T4" fmla="*/ 345 w 346"/>
                <a:gd name="T5" fmla="*/ 74 h 414"/>
                <a:gd name="T6" fmla="*/ 343 w 346"/>
                <a:gd name="T7" fmla="*/ 72 h 414"/>
                <a:gd name="T8" fmla="*/ 273 w 346"/>
                <a:gd name="T9" fmla="*/ 2 h 414"/>
                <a:gd name="T10" fmla="*/ 271 w 346"/>
                <a:gd name="T11" fmla="*/ 0 h 414"/>
                <a:gd name="T12" fmla="*/ 270 w 346"/>
                <a:gd name="T13" fmla="*/ 0 h 414"/>
                <a:gd name="T14" fmla="*/ 268 w 346"/>
                <a:gd name="T15" fmla="*/ 0 h 414"/>
                <a:gd name="T16" fmla="*/ 268 w 346"/>
                <a:gd name="T17" fmla="*/ 0 h 414"/>
                <a:gd name="T18" fmla="*/ 7 w 346"/>
                <a:gd name="T19" fmla="*/ 0 h 414"/>
                <a:gd name="T20" fmla="*/ 0 w 346"/>
                <a:gd name="T21" fmla="*/ 7 h 414"/>
                <a:gd name="T22" fmla="*/ 0 w 346"/>
                <a:gd name="T23" fmla="*/ 407 h 414"/>
                <a:gd name="T24" fmla="*/ 7 w 346"/>
                <a:gd name="T25" fmla="*/ 414 h 414"/>
                <a:gd name="T26" fmla="*/ 338 w 346"/>
                <a:gd name="T27" fmla="*/ 414 h 414"/>
                <a:gd name="T28" fmla="*/ 346 w 346"/>
                <a:gd name="T29" fmla="*/ 407 h 414"/>
                <a:gd name="T30" fmla="*/ 346 w 346"/>
                <a:gd name="T31" fmla="*/ 77 h 414"/>
                <a:gd name="T32" fmla="*/ 346 w 346"/>
                <a:gd name="T33" fmla="*/ 77 h 414"/>
                <a:gd name="T34" fmla="*/ 275 w 346"/>
                <a:gd name="T35" fmla="*/ 25 h 414"/>
                <a:gd name="T36" fmla="*/ 320 w 346"/>
                <a:gd name="T37" fmla="*/ 70 h 414"/>
                <a:gd name="T38" fmla="*/ 275 w 346"/>
                <a:gd name="T39" fmla="*/ 70 h 414"/>
                <a:gd name="T40" fmla="*/ 275 w 346"/>
                <a:gd name="T41" fmla="*/ 25 h 414"/>
                <a:gd name="T42" fmla="*/ 14 w 346"/>
                <a:gd name="T43" fmla="*/ 400 h 414"/>
                <a:gd name="T44" fmla="*/ 14 w 346"/>
                <a:gd name="T45" fmla="*/ 14 h 414"/>
                <a:gd name="T46" fmla="*/ 260 w 346"/>
                <a:gd name="T47" fmla="*/ 14 h 414"/>
                <a:gd name="T48" fmla="*/ 260 w 346"/>
                <a:gd name="T49" fmla="*/ 77 h 414"/>
                <a:gd name="T50" fmla="*/ 268 w 346"/>
                <a:gd name="T51" fmla="*/ 85 h 414"/>
                <a:gd name="T52" fmla="*/ 331 w 346"/>
                <a:gd name="T53" fmla="*/ 85 h 414"/>
                <a:gd name="T54" fmla="*/ 331 w 346"/>
                <a:gd name="T55" fmla="*/ 400 h 414"/>
                <a:gd name="T56" fmla="*/ 14 w 346"/>
                <a:gd name="T57" fmla="*/ 40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6" h="414">
                  <a:moveTo>
                    <a:pt x="346" y="77"/>
                  </a:moveTo>
                  <a:cubicBezTo>
                    <a:pt x="345" y="76"/>
                    <a:pt x="345" y="76"/>
                    <a:pt x="345" y="75"/>
                  </a:cubicBezTo>
                  <a:cubicBezTo>
                    <a:pt x="345" y="75"/>
                    <a:pt x="345" y="75"/>
                    <a:pt x="345" y="74"/>
                  </a:cubicBezTo>
                  <a:cubicBezTo>
                    <a:pt x="345" y="74"/>
                    <a:pt x="344" y="73"/>
                    <a:pt x="343" y="72"/>
                  </a:cubicBezTo>
                  <a:cubicBezTo>
                    <a:pt x="273" y="2"/>
                    <a:pt x="273" y="2"/>
                    <a:pt x="273" y="2"/>
                  </a:cubicBezTo>
                  <a:cubicBezTo>
                    <a:pt x="272" y="1"/>
                    <a:pt x="272" y="1"/>
                    <a:pt x="271" y="0"/>
                  </a:cubicBezTo>
                  <a:cubicBezTo>
                    <a:pt x="271" y="0"/>
                    <a:pt x="270" y="0"/>
                    <a:pt x="270" y="0"/>
                  </a:cubicBezTo>
                  <a:cubicBezTo>
                    <a:pt x="270" y="0"/>
                    <a:pt x="269" y="0"/>
                    <a:pt x="268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11"/>
                    <a:pt x="3" y="414"/>
                    <a:pt x="7" y="414"/>
                  </a:cubicBezTo>
                  <a:cubicBezTo>
                    <a:pt x="338" y="414"/>
                    <a:pt x="338" y="414"/>
                    <a:pt x="338" y="414"/>
                  </a:cubicBezTo>
                  <a:cubicBezTo>
                    <a:pt x="342" y="414"/>
                    <a:pt x="346" y="411"/>
                    <a:pt x="346" y="407"/>
                  </a:cubicBezTo>
                  <a:cubicBezTo>
                    <a:pt x="346" y="77"/>
                    <a:pt x="346" y="77"/>
                    <a:pt x="346" y="77"/>
                  </a:cubicBezTo>
                  <a:cubicBezTo>
                    <a:pt x="346" y="77"/>
                    <a:pt x="346" y="77"/>
                    <a:pt x="346" y="77"/>
                  </a:cubicBezTo>
                  <a:close/>
                  <a:moveTo>
                    <a:pt x="275" y="25"/>
                  </a:moveTo>
                  <a:cubicBezTo>
                    <a:pt x="320" y="70"/>
                    <a:pt x="320" y="70"/>
                    <a:pt x="320" y="70"/>
                  </a:cubicBezTo>
                  <a:cubicBezTo>
                    <a:pt x="275" y="70"/>
                    <a:pt x="275" y="70"/>
                    <a:pt x="275" y="70"/>
                  </a:cubicBezTo>
                  <a:lnTo>
                    <a:pt x="275" y="25"/>
                  </a:lnTo>
                  <a:close/>
                  <a:moveTo>
                    <a:pt x="14" y="400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260" y="14"/>
                    <a:pt x="260" y="14"/>
                    <a:pt x="260" y="14"/>
                  </a:cubicBezTo>
                  <a:cubicBezTo>
                    <a:pt x="260" y="77"/>
                    <a:pt x="260" y="77"/>
                    <a:pt x="260" y="77"/>
                  </a:cubicBezTo>
                  <a:cubicBezTo>
                    <a:pt x="260" y="81"/>
                    <a:pt x="264" y="85"/>
                    <a:pt x="268" y="85"/>
                  </a:cubicBezTo>
                  <a:cubicBezTo>
                    <a:pt x="331" y="85"/>
                    <a:pt x="331" y="85"/>
                    <a:pt x="331" y="85"/>
                  </a:cubicBezTo>
                  <a:cubicBezTo>
                    <a:pt x="331" y="400"/>
                    <a:pt x="331" y="400"/>
                    <a:pt x="331" y="400"/>
                  </a:cubicBezTo>
                  <a:lnTo>
                    <a:pt x="14" y="4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350329" y="3729502"/>
            <a:ext cx="873509" cy="873509"/>
            <a:chOff x="5068633" y="2251819"/>
            <a:chExt cx="554400" cy="554400"/>
          </a:xfrm>
        </p:grpSpPr>
        <p:sp>
          <p:nvSpPr>
            <p:cNvPr id="16" name="椭圆 15"/>
            <p:cNvSpPr/>
            <p:nvPr/>
          </p:nvSpPr>
          <p:spPr>
            <a:xfrm>
              <a:off x="5068633" y="2251819"/>
              <a:ext cx="554400" cy="554400"/>
            </a:xfrm>
            <a:prstGeom prst="ellipse">
              <a:avLst/>
            </a:prstGeom>
            <a:solidFill>
              <a:srgbClr val="74594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" name="Freeform 72"/>
            <p:cNvSpPr>
              <a:spLocks noEditPoints="1"/>
            </p:cNvSpPr>
            <p:nvPr/>
          </p:nvSpPr>
          <p:spPr bwMode="auto">
            <a:xfrm>
              <a:off x="5180447" y="2343925"/>
              <a:ext cx="369521" cy="370187"/>
            </a:xfrm>
            <a:custGeom>
              <a:avLst/>
              <a:gdLst>
                <a:gd name="T0" fmla="*/ 337 w 411"/>
                <a:gd name="T1" fmla="*/ 198 h 412"/>
                <a:gd name="T2" fmla="*/ 284 w 411"/>
                <a:gd name="T3" fmla="*/ 220 h 412"/>
                <a:gd name="T4" fmla="*/ 249 w 411"/>
                <a:gd name="T5" fmla="*/ 185 h 412"/>
                <a:gd name="T6" fmla="*/ 283 w 411"/>
                <a:gd name="T7" fmla="*/ 107 h 412"/>
                <a:gd name="T8" fmla="*/ 176 w 411"/>
                <a:gd name="T9" fmla="*/ 0 h 412"/>
                <a:gd name="T10" fmla="*/ 68 w 411"/>
                <a:gd name="T11" fmla="*/ 107 h 412"/>
                <a:gd name="T12" fmla="*/ 116 w 411"/>
                <a:gd name="T13" fmla="*/ 196 h 412"/>
                <a:gd name="T14" fmla="*/ 96 w 411"/>
                <a:gd name="T15" fmla="*/ 266 h 412"/>
                <a:gd name="T16" fmla="*/ 74 w 411"/>
                <a:gd name="T17" fmla="*/ 263 h 412"/>
                <a:gd name="T18" fmla="*/ 0 w 411"/>
                <a:gd name="T19" fmla="*/ 337 h 412"/>
                <a:gd name="T20" fmla="*/ 74 w 411"/>
                <a:gd name="T21" fmla="*/ 412 h 412"/>
                <a:gd name="T22" fmla="*/ 149 w 411"/>
                <a:gd name="T23" fmla="*/ 337 h 412"/>
                <a:gd name="T24" fmla="*/ 110 w 411"/>
                <a:gd name="T25" fmla="*/ 272 h 412"/>
                <a:gd name="T26" fmla="*/ 130 w 411"/>
                <a:gd name="T27" fmla="*/ 204 h 412"/>
                <a:gd name="T28" fmla="*/ 176 w 411"/>
                <a:gd name="T29" fmla="*/ 214 h 412"/>
                <a:gd name="T30" fmla="*/ 238 w 411"/>
                <a:gd name="T31" fmla="*/ 195 h 412"/>
                <a:gd name="T32" fmla="*/ 275 w 411"/>
                <a:gd name="T33" fmla="*/ 232 h 412"/>
                <a:gd name="T34" fmla="*/ 262 w 411"/>
                <a:gd name="T35" fmla="*/ 273 h 412"/>
                <a:gd name="T36" fmla="*/ 337 w 411"/>
                <a:gd name="T37" fmla="*/ 347 h 412"/>
                <a:gd name="T38" fmla="*/ 411 w 411"/>
                <a:gd name="T39" fmla="*/ 273 h 412"/>
                <a:gd name="T40" fmla="*/ 337 w 411"/>
                <a:gd name="T41" fmla="*/ 198 h 412"/>
                <a:gd name="T42" fmla="*/ 134 w 411"/>
                <a:gd name="T43" fmla="*/ 337 h 412"/>
                <a:gd name="T44" fmla="*/ 74 w 411"/>
                <a:gd name="T45" fmla="*/ 397 h 412"/>
                <a:gd name="T46" fmla="*/ 14 w 411"/>
                <a:gd name="T47" fmla="*/ 337 h 412"/>
                <a:gd name="T48" fmla="*/ 74 w 411"/>
                <a:gd name="T49" fmla="*/ 278 h 412"/>
                <a:gd name="T50" fmla="*/ 134 w 411"/>
                <a:gd name="T51" fmla="*/ 337 h 412"/>
                <a:gd name="T52" fmla="*/ 83 w 411"/>
                <a:gd name="T53" fmla="*/ 107 h 412"/>
                <a:gd name="T54" fmla="*/ 176 w 411"/>
                <a:gd name="T55" fmla="*/ 14 h 412"/>
                <a:gd name="T56" fmla="*/ 268 w 411"/>
                <a:gd name="T57" fmla="*/ 107 h 412"/>
                <a:gd name="T58" fmla="*/ 176 w 411"/>
                <a:gd name="T59" fmla="*/ 200 h 412"/>
                <a:gd name="T60" fmla="*/ 83 w 411"/>
                <a:gd name="T61" fmla="*/ 107 h 412"/>
                <a:gd name="T62" fmla="*/ 337 w 411"/>
                <a:gd name="T63" fmla="*/ 332 h 412"/>
                <a:gd name="T64" fmla="*/ 277 w 411"/>
                <a:gd name="T65" fmla="*/ 273 h 412"/>
                <a:gd name="T66" fmla="*/ 337 w 411"/>
                <a:gd name="T67" fmla="*/ 213 h 412"/>
                <a:gd name="T68" fmla="*/ 397 w 411"/>
                <a:gd name="T69" fmla="*/ 273 h 412"/>
                <a:gd name="T70" fmla="*/ 337 w 411"/>
                <a:gd name="T71" fmla="*/ 33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1" h="412">
                  <a:moveTo>
                    <a:pt x="337" y="198"/>
                  </a:moveTo>
                  <a:cubicBezTo>
                    <a:pt x="316" y="198"/>
                    <a:pt x="298" y="206"/>
                    <a:pt x="284" y="220"/>
                  </a:cubicBezTo>
                  <a:cubicBezTo>
                    <a:pt x="249" y="185"/>
                    <a:pt x="249" y="185"/>
                    <a:pt x="249" y="185"/>
                  </a:cubicBezTo>
                  <a:cubicBezTo>
                    <a:pt x="270" y="166"/>
                    <a:pt x="283" y="138"/>
                    <a:pt x="283" y="107"/>
                  </a:cubicBezTo>
                  <a:cubicBezTo>
                    <a:pt x="283" y="48"/>
                    <a:pt x="235" y="0"/>
                    <a:pt x="176" y="0"/>
                  </a:cubicBezTo>
                  <a:cubicBezTo>
                    <a:pt x="117" y="0"/>
                    <a:pt x="68" y="48"/>
                    <a:pt x="68" y="107"/>
                  </a:cubicBezTo>
                  <a:cubicBezTo>
                    <a:pt x="68" y="144"/>
                    <a:pt x="88" y="177"/>
                    <a:pt x="116" y="196"/>
                  </a:cubicBezTo>
                  <a:cubicBezTo>
                    <a:pt x="96" y="266"/>
                    <a:pt x="96" y="266"/>
                    <a:pt x="96" y="266"/>
                  </a:cubicBezTo>
                  <a:cubicBezTo>
                    <a:pt x="89" y="264"/>
                    <a:pt x="82" y="263"/>
                    <a:pt x="74" y="263"/>
                  </a:cubicBezTo>
                  <a:cubicBezTo>
                    <a:pt x="33" y="263"/>
                    <a:pt x="0" y="296"/>
                    <a:pt x="0" y="337"/>
                  </a:cubicBezTo>
                  <a:cubicBezTo>
                    <a:pt x="0" y="378"/>
                    <a:pt x="33" y="412"/>
                    <a:pt x="74" y="412"/>
                  </a:cubicBezTo>
                  <a:cubicBezTo>
                    <a:pt x="115" y="412"/>
                    <a:pt x="149" y="378"/>
                    <a:pt x="149" y="337"/>
                  </a:cubicBezTo>
                  <a:cubicBezTo>
                    <a:pt x="149" y="309"/>
                    <a:pt x="133" y="284"/>
                    <a:pt x="110" y="272"/>
                  </a:cubicBezTo>
                  <a:cubicBezTo>
                    <a:pt x="130" y="204"/>
                    <a:pt x="130" y="204"/>
                    <a:pt x="130" y="204"/>
                  </a:cubicBezTo>
                  <a:cubicBezTo>
                    <a:pt x="144" y="210"/>
                    <a:pt x="159" y="214"/>
                    <a:pt x="176" y="214"/>
                  </a:cubicBezTo>
                  <a:cubicBezTo>
                    <a:pt x="199" y="214"/>
                    <a:pt x="220" y="207"/>
                    <a:pt x="238" y="195"/>
                  </a:cubicBezTo>
                  <a:cubicBezTo>
                    <a:pt x="275" y="232"/>
                    <a:pt x="275" y="232"/>
                    <a:pt x="275" y="232"/>
                  </a:cubicBezTo>
                  <a:cubicBezTo>
                    <a:pt x="267" y="243"/>
                    <a:pt x="262" y="257"/>
                    <a:pt x="262" y="273"/>
                  </a:cubicBezTo>
                  <a:cubicBezTo>
                    <a:pt x="262" y="314"/>
                    <a:pt x="296" y="347"/>
                    <a:pt x="337" y="347"/>
                  </a:cubicBezTo>
                  <a:cubicBezTo>
                    <a:pt x="378" y="347"/>
                    <a:pt x="411" y="314"/>
                    <a:pt x="411" y="273"/>
                  </a:cubicBezTo>
                  <a:cubicBezTo>
                    <a:pt x="411" y="231"/>
                    <a:pt x="378" y="198"/>
                    <a:pt x="337" y="198"/>
                  </a:cubicBezTo>
                  <a:close/>
                  <a:moveTo>
                    <a:pt x="134" y="337"/>
                  </a:moveTo>
                  <a:cubicBezTo>
                    <a:pt x="134" y="370"/>
                    <a:pt x="107" y="397"/>
                    <a:pt x="74" y="397"/>
                  </a:cubicBezTo>
                  <a:cubicBezTo>
                    <a:pt x="41" y="397"/>
                    <a:pt x="14" y="370"/>
                    <a:pt x="14" y="337"/>
                  </a:cubicBezTo>
                  <a:cubicBezTo>
                    <a:pt x="14" y="304"/>
                    <a:pt x="41" y="278"/>
                    <a:pt x="74" y="278"/>
                  </a:cubicBezTo>
                  <a:cubicBezTo>
                    <a:pt x="107" y="278"/>
                    <a:pt x="134" y="304"/>
                    <a:pt x="134" y="337"/>
                  </a:cubicBezTo>
                  <a:close/>
                  <a:moveTo>
                    <a:pt x="83" y="107"/>
                  </a:moveTo>
                  <a:cubicBezTo>
                    <a:pt x="83" y="56"/>
                    <a:pt x="125" y="14"/>
                    <a:pt x="176" y="14"/>
                  </a:cubicBezTo>
                  <a:cubicBezTo>
                    <a:pt x="227" y="14"/>
                    <a:pt x="268" y="56"/>
                    <a:pt x="268" y="107"/>
                  </a:cubicBezTo>
                  <a:cubicBezTo>
                    <a:pt x="268" y="158"/>
                    <a:pt x="227" y="200"/>
                    <a:pt x="176" y="200"/>
                  </a:cubicBezTo>
                  <a:cubicBezTo>
                    <a:pt x="125" y="200"/>
                    <a:pt x="83" y="158"/>
                    <a:pt x="83" y="107"/>
                  </a:cubicBezTo>
                  <a:close/>
                  <a:moveTo>
                    <a:pt x="337" y="332"/>
                  </a:moveTo>
                  <a:cubicBezTo>
                    <a:pt x="304" y="332"/>
                    <a:pt x="277" y="306"/>
                    <a:pt x="277" y="273"/>
                  </a:cubicBezTo>
                  <a:cubicBezTo>
                    <a:pt x="277" y="240"/>
                    <a:pt x="304" y="213"/>
                    <a:pt x="337" y="213"/>
                  </a:cubicBezTo>
                  <a:cubicBezTo>
                    <a:pt x="370" y="213"/>
                    <a:pt x="397" y="240"/>
                    <a:pt x="397" y="273"/>
                  </a:cubicBezTo>
                  <a:cubicBezTo>
                    <a:pt x="397" y="306"/>
                    <a:pt x="370" y="332"/>
                    <a:pt x="337" y="3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  <a:cs typeface="+mn-ea"/>
                <a:sym typeface="+mn-lt"/>
              </a:endParaRPr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3437953" y="6195591"/>
            <a:ext cx="6833202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dash"/>
          </a:ln>
          <a:effectLst/>
        </p:spPr>
      </p:cxnSp>
      <p:grpSp>
        <p:nvGrpSpPr>
          <p:cNvPr id="19" name="组合 18"/>
          <p:cNvGrpSpPr/>
          <p:nvPr/>
        </p:nvGrpSpPr>
        <p:grpSpPr>
          <a:xfrm>
            <a:off x="2350940" y="5129377"/>
            <a:ext cx="873509" cy="873509"/>
            <a:chOff x="3359567" y="4644517"/>
            <a:chExt cx="873509" cy="873509"/>
          </a:xfrm>
        </p:grpSpPr>
        <p:sp>
          <p:nvSpPr>
            <p:cNvPr id="20" name="椭圆 19"/>
            <p:cNvSpPr/>
            <p:nvPr/>
          </p:nvSpPr>
          <p:spPr>
            <a:xfrm>
              <a:off x="3359567" y="4644517"/>
              <a:ext cx="873509" cy="873509"/>
            </a:xfrm>
            <a:prstGeom prst="ellipse">
              <a:avLst/>
            </a:prstGeom>
            <a:solidFill>
              <a:srgbClr val="D9836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1" name="Freeform 359"/>
            <p:cNvSpPr>
              <a:spLocks noChangeAspect="1" noEditPoints="1"/>
            </p:cNvSpPr>
            <p:nvPr/>
          </p:nvSpPr>
          <p:spPr bwMode="auto">
            <a:xfrm>
              <a:off x="3559649" y="4830139"/>
              <a:ext cx="460334" cy="502264"/>
            </a:xfrm>
            <a:custGeom>
              <a:avLst/>
              <a:gdLst>
                <a:gd name="T0" fmla="*/ 144 w 177"/>
                <a:gd name="T1" fmla="*/ 61 h 222"/>
                <a:gd name="T2" fmla="*/ 144 w 177"/>
                <a:gd name="T3" fmla="*/ 222 h 222"/>
                <a:gd name="T4" fmla="*/ 177 w 177"/>
                <a:gd name="T5" fmla="*/ 222 h 222"/>
                <a:gd name="T6" fmla="*/ 177 w 177"/>
                <a:gd name="T7" fmla="*/ 61 h 222"/>
                <a:gd name="T8" fmla="*/ 144 w 177"/>
                <a:gd name="T9" fmla="*/ 61 h 222"/>
                <a:gd name="T10" fmla="*/ 96 w 177"/>
                <a:gd name="T11" fmla="*/ 222 h 222"/>
                <a:gd name="T12" fmla="*/ 130 w 177"/>
                <a:gd name="T13" fmla="*/ 222 h 222"/>
                <a:gd name="T14" fmla="*/ 130 w 177"/>
                <a:gd name="T15" fmla="*/ 90 h 222"/>
                <a:gd name="T16" fmla="*/ 96 w 177"/>
                <a:gd name="T17" fmla="*/ 90 h 222"/>
                <a:gd name="T18" fmla="*/ 96 w 177"/>
                <a:gd name="T19" fmla="*/ 222 h 222"/>
                <a:gd name="T20" fmla="*/ 47 w 177"/>
                <a:gd name="T21" fmla="*/ 222 h 222"/>
                <a:gd name="T22" fmla="*/ 80 w 177"/>
                <a:gd name="T23" fmla="*/ 222 h 222"/>
                <a:gd name="T24" fmla="*/ 80 w 177"/>
                <a:gd name="T25" fmla="*/ 0 h 222"/>
                <a:gd name="T26" fmla="*/ 47 w 177"/>
                <a:gd name="T27" fmla="*/ 0 h 222"/>
                <a:gd name="T28" fmla="*/ 47 w 177"/>
                <a:gd name="T29" fmla="*/ 222 h 222"/>
                <a:gd name="T30" fmla="*/ 0 w 177"/>
                <a:gd name="T31" fmla="*/ 222 h 222"/>
                <a:gd name="T32" fmla="*/ 33 w 177"/>
                <a:gd name="T33" fmla="*/ 222 h 222"/>
                <a:gd name="T34" fmla="*/ 33 w 177"/>
                <a:gd name="T35" fmla="*/ 139 h 222"/>
                <a:gd name="T36" fmla="*/ 0 w 177"/>
                <a:gd name="T37" fmla="*/ 139 h 222"/>
                <a:gd name="T38" fmla="*/ 0 w 177"/>
                <a:gd name="T3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7" h="222">
                  <a:moveTo>
                    <a:pt x="144" y="61"/>
                  </a:moveTo>
                  <a:lnTo>
                    <a:pt x="144" y="222"/>
                  </a:lnTo>
                  <a:lnTo>
                    <a:pt x="177" y="222"/>
                  </a:lnTo>
                  <a:lnTo>
                    <a:pt x="177" y="61"/>
                  </a:lnTo>
                  <a:lnTo>
                    <a:pt x="144" y="61"/>
                  </a:lnTo>
                  <a:close/>
                  <a:moveTo>
                    <a:pt x="96" y="222"/>
                  </a:moveTo>
                  <a:lnTo>
                    <a:pt x="130" y="222"/>
                  </a:lnTo>
                  <a:lnTo>
                    <a:pt x="130" y="90"/>
                  </a:lnTo>
                  <a:lnTo>
                    <a:pt x="96" y="90"/>
                  </a:lnTo>
                  <a:lnTo>
                    <a:pt x="96" y="222"/>
                  </a:lnTo>
                  <a:close/>
                  <a:moveTo>
                    <a:pt x="47" y="222"/>
                  </a:moveTo>
                  <a:lnTo>
                    <a:pt x="80" y="222"/>
                  </a:lnTo>
                  <a:lnTo>
                    <a:pt x="80" y="0"/>
                  </a:lnTo>
                  <a:lnTo>
                    <a:pt x="47" y="0"/>
                  </a:lnTo>
                  <a:lnTo>
                    <a:pt x="47" y="222"/>
                  </a:lnTo>
                  <a:close/>
                  <a:moveTo>
                    <a:pt x="0" y="222"/>
                  </a:moveTo>
                  <a:lnTo>
                    <a:pt x="33" y="222"/>
                  </a:lnTo>
                  <a:lnTo>
                    <a:pt x="33" y="139"/>
                  </a:lnTo>
                  <a:lnTo>
                    <a:pt x="0" y="139"/>
                  </a:lnTo>
                  <a:lnTo>
                    <a:pt x="0" y="2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22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23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55787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3200" b="1" cap="small" dirty="0">
                  <a:solidFill>
                    <a:srgbClr val="74594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+mn-ea"/>
                  <a:sym typeface="+mn-lt"/>
                </a:rPr>
                <a:t>TITLE HERE</a:t>
              </a:r>
              <a:endParaRPr lang="en-US" sz="3200" b="1" cap="small" dirty="0">
                <a:solidFill>
                  <a:srgbClr val="7459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endParaRPr>
            </a:p>
          </p:txBody>
        </p:sp>
        <p:cxnSp>
          <p:nvCxnSpPr>
            <p:cNvPr id="24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86029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112152" y="2376541"/>
            <a:ext cx="10560130" cy="3838171"/>
            <a:chOff x="1283602" y="2469314"/>
            <a:chExt cx="10560130" cy="3838171"/>
          </a:xfrm>
        </p:grpSpPr>
        <p:grpSp>
          <p:nvGrpSpPr>
            <p:cNvPr id="7" name="Group 1"/>
            <p:cNvGrpSpPr/>
            <p:nvPr/>
          </p:nvGrpSpPr>
          <p:grpSpPr>
            <a:xfrm>
              <a:off x="1283602" y="2469314"/>
              <a:ext cx="4981423" cy="1523209"/>
              <a:chOff x="3300034" y="4572795"/>
              <a:chExt cx="7949035" cy="2430640"/>
            </a:xfrm>
          </p:grpSpPr>
          <p:sp>
            <p:nvSpPr>
              <p:cNvPr id="24" name="Oval 18"/>
              <p:cNvSpPr/>
              <p:nvPr/>
            </p:nvSpPr>
            <p:spPr bwMode="auto">
              <a:xfrm>
                <a:off x="3300034" y="4731555"/>
                <a:ext cx="1553227" cy="1553634"/>
              </a:xfrm>
              <a:prstGeom prst="ellipse">
                <a:avLst/>
              </a:prstGeom>
              <a:solidFill>
                <a:srgbClr val="A6A8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05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25" name="TextBox 23"/>
              <p:cNvSpPr txBox="1"/>
              <p:nvPr/>
            </p:nvSpPr>
            <p:spPr>
              <a:xfrm>
                <a:off x="4830579" y="4572795"/>
                <a:ext cx="5397883" cy="883976"/>
              </a:xfrm>
              <a:prstGeom prst="rect">
                <a:avLst/>
              </a:prstGeom>
              <a:noFill/>
            </p:spPr>
            <p:txBody>
              <a:bodyPr wrap="square" lIns="182843" tIns="91422" rIns="182843" bIns="91422" rtlCol="0">
                <a:spAutoFit/>
              </a:bodyPr>
              <a:lstStyle/>
              <a:p>
                <a:r>
                  <a:rPr lang="id-ID" sz="24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+mn-ea"/>
                    <a:sym typeface="+mn-lt"/>
                  </a:rPr>
                  <a:t>ADVERTISING</a:t>
                </a:r>
                <a:endParaRPr lang="en-US" sz="24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26" name="TextBox 24"/>
              <p:cNvSpPr txBox="1"/>
              <p:nvPr/>
            </p:nvSpPr>
            <p:spPr>
              <a:xfrm>
                <a:off x="4810307" y="5274715"/>
                <a:ext cx="6438762" cy="1728720"/>
              </a:xfrm>
              <a:prstGeom prst="rect">
                <a:avLst/>
              </a:prstGeom>
              <a:noFill/>
            </p:spPr>
            <p:txBody>
              <a:bodyPr wrap="square" lIns="219419" tIns="109710" rIns="219419" bIns="109710" rtlCol="0">
                <a:spAutoFit/>
              </a:bodyPr>
              <a:lstStyle/>
              <a:p>
                <a:r>
                  <a:rPr lang="en-US" sz="14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+mn-ea"/>
                    <a:sym typeface="+mn-lt"/>
                  </a:rPr>
                  <a:t>A complex idea can be conveyed with just a single still image, namely making it possible to absorb large amounts of data quickly.</a:t>
                </a:r>
                <a:endParaRPr lang="en-US" sz="14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27" name="AutoShape 19"/>
              <p:cNvSpPr>
                <a:spLocks/>
              </p:cNvSpPr>
              <p:nvPr/>
            </p:nvSpPr>
            <p:spPr bwMode="auto">
              <a:xfrm>
                <a:off x="3678988" y="5087942"/>
                <a:ext cx="758431" cy="758627"/>
              </a:xfrm>
              <a:custGeom>
                <a:avLst/>
                <a:gdLst>
                  <a:gd name="T0" fmla="*/ 10800 w 21600"/>
                  <a:gd name="T1" fmla="*/ 10789 h 21579"/>
                  <a:gd name="T2" fmla="*/ 10800 w 21600"/>
                  <a:gd name="T3" fmla="*/ 10789 h 21579"/>
                  <a:gd name="T4" fmla="*/ 10800 w 21600"/>
                  <a:gd name="T5" fmla="*/ 10789 h 21579"/>
                  <a:gd name="T6" fmla="*/ 10800 w 21600"/>
                  <a:gd name="T7" fmla="*/ 10789 h 21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579">
                    <a:moveTo>
                      <a:pt x="21599" y="9391"/>
                    </a:moveTo>
                    <a:cubicBezTo>
                      <a:pt x="21599" y="9887"/>
                      <a:pt x="21472" y="10321"/>
                      <a:pt x="21218" y="10697"/>
                    </a:cubicBezTo>
                    <a:cubicBezTo>
                      <a:pt x="20963" y="11072"/>
                      <a:pt x="20647" y="11313"/>
                      <a:pt x="20263" y="11427"/>
                    </a:cubicBezTo>
                    <a:lnTo>
                      <a:pt x="20263" y="16610"/>
                    </a:lnTo>
                    <a:cubicBezTo>
                      <a:pt x="20263" y="17200"/>
                      <a:pt x="20087" y="17708"/>
                      <a:pt x="19729" y="18128"/>
                    </a:cubicBezTo>
                    <a:cubicBezTo>
                      <a:pt x="19374" y="18550"/>
                      <a:pt x="18951" y="18758"/>
                      <a:pt x="18459" y="18758"/>
                    </a:cubicBezTo>
                    <a:cubicBezTo>
                      <a:pt x="17927" y="18122"/>
                      <a:pt x="17286" y="17505"/>
                      <a:pt x="16537" y="16904"/>
                    </a:cubicBezTo>
                    <a:cubicBezTo>
                      <a:pt x="15785" y="16305"/>
                      <a:pt x="14980" y="15756"/>
                      <a:pt x="14116" y="15254"/>
                    </a:cubicBezTo>
                    <a:cubicBezTo>
                      <a:pt x="13254" y="14755"/>
                      <a:pt x="12363" y="14324"/>
                      <a:pt x="11449" y="13969"/>
                    </a:cubicBezTo>
                    <a:cubicBezTo>
                      <a:pt x="10536" y="13614"/>
                      <a:pt x="9648" y="13379"/>
                      <a:pt x="8788" y="13267"/>
                    </a:cubicBezTo>
                    <a:cubicBezTo>
                      <a:pt x="8453" y="13379"/>
                      <a:pt x="8179" y="13564"/>
                      <a:pt x="7968" y="13828"/>
                    </a:cubicBezTo>
                    <a:cubicBezTo>
                      <a:pt x="7758" y="14092"/>
                      <a:pt x="7613" y="14386"/>
                      <a:pt x="7535" y="14706"/>
                    </a:cubicBezTo>
                    <a:cubicBezTo>
                      <a:pt x="7457" y="15028"/>
                      <a:pt x="7449" y="15360"/>
                      <a:pt x="7510" y="15698"/>
                    </a:cubicBezTo>
                    <a:cubicBezTo>
                      <a:pt x="7574" y="16035"/>
                      <a:pt x="7719" y="16340"/>
                      <a:pt x="7946" y="16610"/>
                    </a:cubicBezTo>
                    <a:cubicBezTo>
                      <a:pt x="7750" y="16992"/>
                      <a:pt x="7660" y="17347"/>
                      <a:pt x="7677" y="17673"/>
                    </a:cubicBezTo>
                    <a:cubicBezTo>
                      <a:pt x="7692" y="17993"/>
                      <a:pt x="7772" y="18307"/>
                      <a:pt x="7917" y="18606"/>
                    </a:cubicBezTo>
                    <a:cubicBezTo>
                      <a:pt x="8059" y="18908"/>
                      <a:pt x="8255" y="19193"/>
                      <a:pt x="8497" y="19469"/>
                    </a:cubicBezTo>
                    <a:cubicBezTo>
                      <a:pt x="8737" y="19745"/>
                      <a:pt x="8996" y="20021"/>
                      <a:pt x="9271" y="20291"/>
                    </a:cubicBezTo>
                    <a:cubicBezTo>
                      <a:pt x="9114" y="20696"/>
                      <a:pt x="8842" y="21001"/>
                      <a:pt x="8455" y="21212"/>
                    </a:cubicBezTo>
                    <a:cubicBezTo>
                      <a:pt x="8069" y="21423"/>
                      <a:pt x="7655" y="21541"/>
                      <a:pt x="7212" y="21570"/>
                    </a:cubicBezTo>
                    <a:cubicBezTo>
                      <a:pt x="6771" y="21599"/>
                      <a:pt x="6340" y="21550"/>
                      <a:pt x="5917" y="21423"/>
                    </a:cubicBezTo>
                    <a:cubicBezTo>
                      <a:pt x="5496" y="21294"/>
                      <a:pt x="5163" y="21092"/>
                      <a:pt x="4923" y="20810"/>
                    </a:cubicBezTo>
                    <a:cubicBezTo>
                      <a:pt x="4781" y="20241"/>
                      <a:pt x="4624" y="19657"/>
                      <a:pt x="4453" y="19055"/>
                    </a:cubicBezTo>
                    <a:cubicBezTo>
                      <a:pt x="4281" y="18453"/>
                      <a:pt x="4139" y="17843"/>
                      <a:pt x="4032" y="17224"/>
                    </a:cubicBezTo>
                    <a:cubicBezTo>
                      <a:pt x="3921" y="16599"/>
                      <a:pt x="3868" y="15953"/>
                      <a:pt x="3868" y="15281"/>
                    </a:cubicBezTo>
                    <a:cubicBezTo>
                      <a:pt x="3868" y="14615"/>
                      <a:pt x="3961" y="13905"/>
                      <a:pt x="4149" y="13153"/>
                    </a:cubicBezTo>
                    <a:lnTo>
                      <a:pt x="1804" y="13153"/>
                    </a:lnTo>
                    <a:cubicBezTo>
                      <a:pt x="1312" y="13153"/>
                      <a:pt x="888" y="12945"/>
                      <a:pt x="533" y="12522"/>
                    </a:cubicBezTo>
                    <a:cubicBezTo>
                      <a:pt x="176" y="12100"/>
                      <a:pt x="0" y="11592"/>
                      <a:pt x="0" y="10990"/>
                    </a:cubicBezTo>
                    <a:lnTo>
                      <a:pt x="0" y="7774"/>
                    </a:lnTo>
                    <a:cubicBezTo>
                      <a:pt x="0" y="7184"/>
                      <a:pt x="176" y="6676"/>
                      <a:pt x="526" y="6245"/>
                    </a:cubicBezTo>
                    <a:cubicBezTo>
                      <a:pt x="878" y="5819"/>
                      <a:pt x="1304" y="5605"/>
                      <a:pt x="1804" y="5605"/>
                    </a:cubicBezTo>
                    <a:lnTo>
                      <a:pt x="7652" y="5605"/>
                    </a:lnTo>
                    <a:cubicBezTo>
                      <a:pt x="8551" y="5605"/>
                      <a:pt x="9508" y="5449"/>
                      <a:pt x="10524" y="5135"/>
                    </a:cubicBezTo>
                    <a:cubicBezTo>
                      <a:pt x="11540" y="4821"/>
                      <a:pt x="12536" y="4399"/>
                      <a:pt x="13511" y="3873"/>
                    </a:cubicBezTo>
                    <a:cubicBezTo>
                      <a:pt x="14488" y="3342"/>
                      <a:pt x="15408" y="2744"/>
                      <a:pt x="16272" y="2071"/>
                    </a:cubicBezTo>
                    <a:cubicBezTo>
                      <a:pt x="17134" y="1405"/>
                      <a:pt x="17864" y="713"/>
                      <a:pt x="18459" y="0"/>
                    </a:cubicBezTo>
                    <a:cubicBezTo>
                      <a:pt x="18951" y="0"/>
                      <a:pt x="19374" y="214"/>
                      <a:pt x="19729" y="633"/>
                    </a:cubicBezTo>
                    <a:cubicBezTo>
                      <a:pt x="20087" y="1056"/>
                      <a:pt x="20263" y="1567"/>
                      <a:pt x="20263" y="2165"/>
                    </a:cubicBezTo>
                    <a:lnTo>
                      <a:pt x="20263" y="7334"/>
                    </a:lnTo>
                    <a:cubicBezTo>
                      <a:pt x="20647" y="7445"/>
                      <a:pt x="20963" y="7692"/>
                      <a:pt x="21218" y="8070"/>
                    </a:cubicBezTo>
                    <a:cubicBezTo>
                      <a:pt x="21472" y="8454"/>
                      <a:pt x="21599" y="8895"/>
                      <a:pt x="21599" y="9391"/>
                    </a:cubicBezTo>
                    <a:moveTo>
                      <a:pt x="18459" y="2855"/>
                    </a:moveTo>
                    <a:cubicBezTo>
                      <a:pt x="17864" y="3407"/>
                      <a:pt x="17215" y="3941"/>
                      <a:pt x="16512" y="4451"/>
                    </a:cubicBezTo>
                    <a:cubicBezTo>
                      <a:pt x="15810" y="4962"/>
                      <a:pt x="15065" y="5423"/>
                      <a:pt x="14280" y="5834"/>
                    </a:cubicBezTo>
                    <a:cubicBezTo>
                      <a:pt x="13494" y="6245"/>
                      <a:pt x="12693" y="6609"/>
                      <a:pt x="11878" y="6923"/>
                    </a:cubicBezTo>
                    <a:cubicBezTo>
                      <a:pt x="11060" y="7237"/>
                      <a:pt x="10255" y="7462"/>
                      <a:pt x="9457" y="7603"/>
                    </a:cubicBezTo>
                    <a:lnTo>
                      <a:pt x="9457" y="11172"/>
                    </a:lnTo>
                    <a:cubicBezTo>
                      <a:pt x="10255" y="11325"/>
                      <a:pt x="11060" y="11554"/>
                      <a:pt x="11878" y="11862"/>
                    </a:cubicBezTo>
                    <a:cubicBezTo>
                      <a:pt x="12693" y="12170"/>
                      <a:pt x="13494" y="12537"/>
                      <a:pt x="14280" y="12956"/>
                    </a:cubicBezTo>
                    <a:cubicBezTo>
                      <a:pt x="15065" y="13379"/>
                      <a:pt x="15812" y="13843"/>
                      <a:pt x="16524" y="14347"/>
                    </a:cubicBezTo>
                    <a:cubicBezTo>
                      <a:pt x="17234" y="14855"/>
                      <a:pt x="17881" y="15380"/>
                      <a:pt x="18459" y="15920"/>
                    </a:cubicBezTo>
                    <a:lnTo>
                      <a:pt x="18459" y="285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lIns="101578" tIns="101578" rIns="101578" bIns="101578" anchor="ctr"/>
              <a:lstStyle/>
              <a:p>
                <a:pPr defTabSz="914195">
                  <a:defRPr/>
                </a:pPr>
                <a:endParaRPr lang="es-ES" sz="3600" dirty="0">
                  <a:solidFill>
                    <a:schemeClr val="bg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Group 2"/>
            <p:cNvGrpSpPr/>
            <p:nvPr/>
          </p:nvGrpSpPr>
          <p:grpSpPr>
            <a:xfrm>
              <a:off x="6862309" y="2493201"/>
              <a:ext cx="4981423" cy="1523209"/>
              <a:chOff x="13144537" y="4550115"/>
              <a:chExt cx="7949035" cy="2430640"/>
            </a:xfrm>
          </p:grpSpPr>
          <p:sp>
            <p:nvSpPr>
              <p:cNvPr id="20" name="Oval 40"/>
              <p:cNvSpPr/>
              <p:nvPr/>
            </p:nvSpPr>
            <p:spPr bwMode="auto">
              <a:xfrm>
                <a:off x="13144537" y="4708875"/>
                <a:ext cx="1553227" cy="1553634"/>
              </a:xfrm>
              <a:prstGeom prst="ellipse">
                <a:avLst/>
              </a:prstGeom>
              <a:solidFill>
                <a:srgbClr val="7459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05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21" name="TextBox 19"/>
              <p:cNvSpPr txBox="1"/>
              <p:nvPr/>
            </p:nvSpPr>
            <p:spPr>
              <a:xfrm>
                <a:off x="14675084" y="4550115"/>
                <a:ext cx="4557150" cy="883976"/>
              </a:xfrm>
              <a:prstGeom prst="rect">
                <a:avLst/>
              </a:prstGeom>
              <a:noFill/>
            </p:spPr>
            <p:txBody>
              <a:bodyPr wrap="square" lIns="182843" tIns="91422" rIns="182843" bIns="91422" rtlCol="0">
                <a:spAutoFit/>
              </a:bodyPr>
              <a:lstStyle/>
              <a:p>
                <a:r>
                  <a:rPr lang="id-ID" sz="24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+mn-ea"/>
                    <a:sym typeface="+mn-lt"/>
                  </a:rPr>
                  <a:t>SEO ANALYSIS</a:t>
                </a:r>
                <a:endParaRPr lang="en-US" sz="24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22" name="TextBox 20"/>
              <p:cNvSpPr txBox="1"/>
              <p:nvPr/>
            </p:nvSpPr>
            <p:spPr>
              <a:xfrm>
                <a:off x="14654810" y="5252035"/>
                <a:ext cx="6438762" cy="1728720"/>
              </a:xfrm>
              <a:prstGeom prst="rect">
                <a:avLst/>
              </a:prstGeom>
              <a:noFill/>
            </p:spPr>
            <p:txBody>
              <a:bodyPr wrap="square" lIns="219419" tIns="109710" rIns="219419" bIns="109710" rtlCol="0">
                <a:spAutoFit/>
              </a:bodyPr>
              <a:lstStyle/>
              <a:p>
                <a:r>
                  <a:rPr lang="en-US" sz="14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+mn-ea"/>
                    <a:sym typeface="+mn-lt"/>
                  </a:rPr>
                  <a:t>A complex idea can be conveyed with just a single still image, namely making it possible to absorb large amounts of data quickly.</a:t>
                </a:r>
                <a:endParaRPr lang="en-US" sz="14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23" name="Freeform 169"/>
              <p:cNvSpPr>
                <a:spLocks noChangeArrowheads="1"/>
              </p:cNvSpPr>
              <p:nvPr/>
            </p:nvSpPr>
            <p:spPr bwMode="auto">
              <a:xfrm>
                <a:off x="13512862" y="5105358"/>
                <a:ext cx="784765" cy="627812"/>
              </a:xfrm>
              <a:custGeom>
                <a:avLst/>
                <a:gdLst>
                  <a:gd name="T0" fmla="*/ 478 w 487"/>
                  <a:gd name="T1" fmla="*/ 9 h 390"/>
                  <a:gd name="T2" fmla="*/ 478 w 487"/>
                  <a:gd name="T3" fmla="*/ 9 h 390"/>
                  <a:gd name="T4" fmla="*/ 372 w 487"/>
                  <a:gd name="T5" fmla="*/ 195 h 390"/>
                  <a:gd name="T6" fmla="*/ 345 w 487"/>
                  <a:gd name="T7" fmla="*/ 195 h 390"/>
                  <a:gd name="T8" fmla="*/ 292 w 487"/>
                  <a:gd name="T9" fmla="*/ 150 h 390"/>
                  <a:gd name="T10" fmla="*/ 274 w 487"/>
                  <a:gd name="T11" fmla="*/ 150 h 390"/>
                  <a:gd name="T12" fmla="*/ 194 w 487"/>
                  <a:gd name="T13" fmla="*/ 266 h 390"/>
                  <a:gd name="T14" fmla="*/ 177 w 487"/>
                  <a:gd name="T15" fmla="*/ 266 h 390"/>
                  <a:gd name="T16" fmla="*/ 141 w 487"/>
                  <a:gd name="T17" fmla="*/ 239 h 390"/>
                  <a:gd name="T18" fmla="*/ 123 w 487"/>
                  <a:gd name="T19" fmla="*/ 239 h 390"/>
                  <a:gd name="T20" fmla="*/ 8 w 487"/>
                  <a:gd name="T21" fmla="*/ 381 h 390"/>
                  <a:gd name="T22" fmla="*/ 8 w 487"/>
                  <a:gd name="T23" fmla="*/ 389 h 390"/>
                  <a:gd name="T24" fmla="*/ 486 w 487"/>
                  <a:gd name="T25" fmla="*/ 389 h 390"/>
                  <a:gd name="T26" fmla="*/ 486 w 487"/>
                  <a:gd name="T27" fmla="*/ 9 h 390"/>
                  <a:gd name="T28" fmla="*/ 478 w 487"/>
                  <a:gd name="T29" fmla="*/ 9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87" h="390">
                    <a:moveTo>
                      <a:pt x="478" y="9"/>
                    </a:moveTo>
                    <a:lnTo>
                      <a:pt x="478" y="9"/>
                    </a:lnTo>
                    <a:cubicBezTo>
                      <a:pt x="372" y="195"/>
                      <a:pt x="372" y="195"/>
                      <a:pt x="372" y="195"/>
                    </a:cubicBezTo>
                    <a:cubicBezTo>
                      <a:pt x="363" y="204"/>
                      <a:pt x="354" y="204"/>
                      <a:pt x="345" y="195"/>
                    </a:cubicBezTo>
                    <a:cubicBezTo>
                      <a:pt x="292" y="150"/>
                      <a:pt x="292" y="150"/>
                      <a:pt x="292" y="150"/>
                    </a:cubicBezTo>
                    <a:cubicBezTo>
                      <a:pt x="283" y="141"/>
                      <a:pt x="283" y="141"/>
                      <a:pt x="274" y="150"/>
                    </a:cubicBezTo>
                    <a:cubicBezTo>
                      <a:pt x="194" y="266"/>
                      <a:pt x="194" y="266"/>
                      <a:pt x="194" y="266"/>
                    </a:cubicBezTo>
                    <a:cubicBezTo>
                      <a:pt x="194" y="275"/>
                      <a:pt x="186" y="275"/>
                      <a:pt x="177" y="266"/>
                    </a:cubicBezTo>
                    <a:cubicBezTo>
                      <a:pt x="141" y="239"/>
                      <a:pt x="141" y="239"/>
                      <a:pt x="141" y="239"/>
                    </a:cubicBezTo>
                    <a:cubicBezTo>
                      <a:pt x="132" y="230"/>
                      <a:pt x="123" y="230"/>
                      <a:pt x="123" y="239"/>
                    </a:cubicBezTo>
                    <a:cubicBezTo>
                      <a:pt x="8" y="381"/>
                      <a:pt x="8" y="381"/>
                      <a:pt x="8" y="381"/>
                    </a:cubicBezTo>
                    <a:cubicBezTo>
                      <a:pt x="0" y="389"/>
                      <a:pt x="0" y="389"/>
                      <a:pt x="8" y="389"/>
                    </a:cubicBezTo>
                    <a:cubicBezTo>
                      <a:pt x="486" y="389"/>
                      <a:pt x="486" y="389"/>
                      <a:pt x="486" y="389"/>
                    </a:cubicBezTo>
                    <a:cubicBezTo>
                      <a:pt x="486" y="9"/>
                      <a:pt x="486" y="9"/>
                      <a:pt x="486" y="9"/>
                    </a:cubicBezTo>
                    <a:cubicBezTo>
                      <a:pt x="486" y="0"/>
                      <a:pt x="486" y="0"/>
                      <a:pt x="478" y="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5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Group 3"/>
            <p:cNvGrpSpPr/>
            <p:nvPr/>
          </p:nvGrpSpPr>
          <p:grpSpPr>
            <a:xfrm>
              <a:off x="1283602" y="4760389"/>
              <a:ext cx="4981423" cy="1523209"/>
              <a:chOff x="3300034" y="8228741"/>
              <a:chExt cx="7949035" cy="2430640"/>
            </a:xfrm>
          </p:grpSpPr>
          <p:sp>
            <p:nvSpPr>
              <p:cNvPr id="16" name="Oval 48"/>
              <p:cNvSpPr/>
              <p:nvPr/>
            </p:nvSpPr>
            <p:spPr bwMode="auto">
              <a:xfrm>
                <a:off x="3300034" y="8387501"/>
                <a:ext cx="1553227" cy="1553635"/>
              </a:xfrm>
              <a:prstGeom prst="ellipse">
                <a:avLst/>
              </a:prstGeom>
              <a:solidFill>
                <a:srgbClr val="D983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05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17" name="TextBox 15"/>
              <p:cNvSpPr txBox="1"/>
              <p:nvPr/>
            </p:nvSpPr>
            <p:spPr>
              <a:xfrm>
                <a:off x="4830581" y="8228741"/>
                <a:ext cx="4966972" cy="883975"/>
              </a:xfrm>
              <a:prstGeom prst="rect">
                <a:avLst/>
              </a:prstGeom>
              <a:noFill/>
            </p:spPr>
            <p:txBody>
              <a:bodyPr wrap="square" lIns="182843" tIns="91422" rIns="182843" bIns="91422" rtlCol="0">
                <a:spAutoFit/>
              </a:bodyPr>
              <a:lstStyle/>
              <a:p>
                <a:r>
                  <a:rPr lang="id-ID" sz="24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+mn-ea"/>
                    <a:sym typeface="+mn-lt"/>
                  </a:rPr>
                  <a:t>DELIVERY</a:t>
                </a:r>
                <a:endParaRPr lang="en-US" sz="24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18" name="TextBox 16"/>
              <p:cNvSpPr txBox="1"/>
              <p:nvPr/>
            </p:nvSpPr>
            <p:spPr>
              <a:xfrm>
                <a:off x="4810307" y="8930661"/>
                <a:ext cx="6438762" cy="1728720"/>
              </a:xfrm>
              <a:prstGeom prst="rect">
                <a:avLst/>
              </a:prstGeom>
              <a:noFill/>
            </p:spPr>
            <p:txBody>
              <a:bodyPr wrap="square" lIns="219419" tIns="109710" rIns="219419" bIns="109710" rtlCol="0">
                <a:spAutoFit/>
              </a:bodyPr>
              <a:lstStyle/>
              <a:p>
                <a:r>
                  <a:rPr lang="en-US" sz="14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+mn-ea"/>
                    <a:sym typeface="+mn-lt"/>
                  </a:rPr>
                  <a:t>A complex idea can be conveyed with just a single still image, namely making it possible to absorb large amounts of data quickly.</a:t>
                </a:r>
                <a:endParaRPr lang="en-US" sz="14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19" name="AutoShape 124"/>
              <p:cNvSpPr>
                <a:spLocks noChangeAspect="1"/>
              </p:cNvSpPr>
              <p:nvPr/>
            </p:nvSpPr>
            <p:spPr bwMode="auto">
              <a:xfrm flipH="1">
                <a:off x="3733796" y="8872008"/>
                <a:ext cx="773296" cy="63093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84" y="0"/>
                    </a:moveTo>
                    <a:cubicBezTo>
                      <a:pt x="20941" y="0"/>
                      <a:pt x="21159" y="103"/>
                      <a:pt x="21335" y="310"/>
                    </a:cubicBezTo>
                    <a:cubicBezTo>
                      <a:pt x="21511" y="518"/>
                      <a:pt x="21599" y="760"/>
                      <a:pt x="21599" y="1048"/>
                    </a:cubicBezTo>
                    <a:lnTo>
                      <a:pt x="21599" y="16238"/>
                    </a:lnTo>
                    <a:cubicBezTo>
                      <a:pt x="21599" y="16523"/>
                      <a:pt x="21511" y="16767"/>
                      <a:pt x="21335" y="16969"/>
                    </a:cubicBezTo>
                    <a:cubicBezTo>
                      <a:pt x="21161" y="17173"/>
                      <a:pt x="20943" y="17274"/>
                      <a:pt x="20684" y="17274"/>
                    </a:cubicBezTo>
                    <a:lnTo>
                      <a:pt x="19807" y="17274"/>
                    </a:lnTo>
                    <a:lnTo>
                      <a:pt x="19807" y="17369"/>
                    </a:lnTo>
                    <a:cubicBezTo>
                      <a:pt x="19807" y="17948"/>
                      <a:pt x="19709" y="18498"/>
                      <a:pt x="19513" y="19017"/>
                    </a:cubicBezTo>
                    <a:cubicBezTo>
                      <a:pt x="19317" y="19535"/>
                      <a:pt x="19060" y="19984"/>
                      <a:pt x="18746" y="20361"/>
                    </a:cubicBezTo>
                    <a:cubicBezTo>
                      <a:pt x="18433" y="20738"/>
                      <a:pt x="18051" y="21038"/>
                      <a:pt x="17608" y="21263"/>
                    </a:cubicBezTo>
                    <a:cubicBezTo>
                      <a:pt x="17167" y="21487"/>
                      <a:pt x="16697" y="21599"/>
                      <a:pt x="16197" y="21599"/>
                    </a:cubicBezTo>
                    <a:cubicBezTo>
                      <a:pt x="15705" y="21599"/>
                      <a:pt x="15237" y="21487"/>
                      <a:pt x="14796" y="21263"/>
                    </a:cubicBezTo>
                    <a:cubicBezTo>
                      <a:pt x="14353" y="21038"/>
                      <a:pt x="13973" y="20738"/>
                      <a:pt x="13653" y="20361"/>
                    </a:cubicBezTo>
                    <a:cubicBezTo>
                      <a:pt x="13332" y="19984"/>
                      <a:pt x="13077" y="19535"/>
                      <a:pt x="12886" y="19017"/>
                    </a:cubicBezTo>
                    <a:cubicBezTo>
                      <a:pt x="12695" y="18498"/>
                      <a:pt x="12600" y="17948"/>
                      <a:pt x="12600" y="17369"/>
                    </a:cubicBezTo>
                    <a:lnTo>
                      <a:pt x="12600" y="17274"/>
                    </a:lnTo>
                    <a:lnTo>
                      <a:pt x="9000" y="17274"/>
                    </a:lnTo>
                    <a:lnTo>
                      <a:pt x="9000" y="17369"/>
                    </a:lnTo>
                    <a:cubicBezTo>
                      <a:pt x="9000" y="17948"/>
                      <a:pt x="8904" y="18498"/>
                      <a:pt x="8713" y="19017"/>
                    </a:cubicBezTo>
                    <a:cubicBezTo>
                      <a:pt x="8522" y="19535"/>
                      <a:pt x="8265" y="19984"/>
                      <a:pt x="7946" y="20361"/>
                    </a:cubicBezTo>
                    <a:cubicBezTo>
                      <a:pt x="7628" y="20738"/>
                      <a:pt x="7244" y="21038"/>
                      <a:pt x="6803" y="21263"/>
                    </a:cubicBezTo>
                    <a:cubicBezTo>
                      <a:pt x="6360" y="21487"/>
                      <a:pt x="5894" y="21599"/>
                      <a:pt x="5402" y="21599"/>
                    </a:cubicBezTo>
                    <a:cubicBezTo>
                      <a:pt x="4910" y="21599"/>
                      <a:pt x="4442" y="21487"/>
                      <a:pt x="4004" y="21263"/>
                    </a:cubicBezTo>
                    <a:cubicBezTo>
                      <a:pt x="3558" y="21038"/>
                      <a:pt x="3178" y="20738"/>
                      <a:pt x="2857" y="20361"/>
                    </a:cubicBezTo>
                    <a:cubicBezTo>
                      <a:pt x="2537" y="19984"/>
                      <a:pt x="2282" y="19535"/>
                      <a:pt x="2091" y="19017"/>
                    </a:cubicBezTo>
                    <a:cubicBezTo>
                      <a:pt x="1900" y="18498"/>
                      <a:pt x="1804" y="17948"/>
                      <a:pt x="1804" y="17369"/>
                    </a:cubicBezTo>
                    <a:lnTo>
                      <a:pt x="1804" y="17274"/>
                    </a:lnTo>
                    <a:lnTo>
                      <a:pt x="891" y="17274"/>
                    </a:lnTo>
                    <a:cubicBezTo>
                      <a:pt x="646" y="17274"/>
                      <a:pt x="438" y="17168"/>
                      <a:pt x="262" y="16960"/>
                    </a:cubicBezTo>
                    <a:cubicBezTo>
                      <a:pt x="88" y="16756"/>
                      <a:pt x="0" y="16514"/>
                      <a:pt x="0" y="16238"/>
                    </a:cubicBezTo>
                    <a:lnTo>
                      <a:pt x="0" y="10668"/>
                    </a:lnTo>
                    <a:cubicBezTo>
                      <a:pt x="0" y="10441"/>
                      <a:pt x="26" y="10205"/>
                      <a:pt x="68" y="9960"/>
                    </a:cubicBezTo>
                    <a:cubicBezTo>
                      <a:pt x="117" y="9715"/>
                      <a:pt x="186" y="9474"/>
                      <a:pt x="274" y="9229"/>
                    </a:cubicBezTo>
                    <a:cubicBezTo>
                      <a:pt x="364" y="8984"/>
                      <a:pt x="470" y="8751"/>
                      <a:pt x="592" y="8526"/>
                    </a:cubicBezTo>
                    <a:cubicBezTo>
                      <a:pt x="712" y="8301"/>
                      <a:pt x="837" y="8114"/>
                      <a:pt x="959" y="7964"/>
                    </a:cubicBezTo>
                    <a:lnTo>
                      <a:pt x="3573" y="4906"/>
                    </a:lnTo>
                    <a:cubicBezTo>
                      <a:pt x="3697" y="4759"/>
                      <a:pt x="3857" y="4613"/>
                      <a:pt x="4053" y="4474"/>
                    </a:cubicBezTo>
                    <a:cubicBezTo>
                      <a:pt x="4248" y="4330"/>
                      <a:pt x="4449" y="4209"/>
                      <a:pt x="4657" y="4109"/>
                    </a:cubicBezTo>
                    <a:cubicBezTo>
                      <a:pt x="4863" y="4005"/>
                      <a:pt x="5071" y="3927"/>
                      <a:pt x="5277" y="3867"/>
                    </a:cubicBezTo>
                    <a:cubicBezTo>
                      <a:pt x="5485" y="3806"/>
                      <a:pt x="5686" y="3775"/>
                      <a:pt x="5882" y="3775"/>
                    </a:cubicBezTo>
                    <a:lnTo>
                      <a:pt x="6820" y="3775"/>
                    </a:lnTo>
                    <a:lnTo>
                      <a:pt x="6820" y="1048"/>
                    </a:lnTo>
                    <a:cubicBezTo>
                      <a:pt x="6820" y="760"/>
                      <a:pt x="6908" y="518"/>
                      <a:pt x="7082" y="310"/>
                    </a:cubicBezTo>
                    <a:cubicBezTo>
                      <a:pt x="7258" y="103"/>
                      <a:pt x="7464" y="0"/>
                      <a:pt x="7699" y="0"/>
                    </a:cubicBezTo>
                    <a:lnTo>
                      <a:pt x="20684" y="0"/>
                    </a:lnTo>
                    <a:close/>
                    <a:moveTo>
                      <a:pt x="6791" y="6438"/>
                    </a:moveTo>
                    <a:lnTo>
                      <a:pt x="5877" y="6438"/>
                    </a:lnTo>
                    <a:cubicBezTo>
                      <a:pt x="5799" y="6438"/>
                      <a:pt x="5676" y="6478"/>
                      <a:pt x="5510" y="6550"/>
                    </a:cubicBezTo>
                    <a:cubicBezTo>
                      <a:pt x="5341" y="6625"/>
                      <a:pt x="5223" y="6703"/>
                      <a:pt x="5152" y="6784"/>
                    </a:cubicBezTo>
                    <a:lnTo>
                      <a:pt x="2539" y="9830"/>
                    </a:lnTo>
                    <a:cubicBezTo>
                      <a:pt x="2478" y="9902"/>
                      <a:pt x="2412" y="10040"/>
                      <a:pt x="2351" y="10239"/>
                    </a:cubicBezTo>
                    <a:cubicBezTo>
                      <a:pt x="2289" y="10435"/>
                      <a:pt x="2257" y="10579"/>
                      <a:pt x="2257" y="10671"/>
                    </a:cubicBezTo>
                    <a:lnTo>
                      <a:pt x="2257" y="11527"/>
                    </a:lnTo>
                    <a:lnTo>
                      <a:pt x="6795" y="11527"/>
                    </a:lnTo>
                    <a:lnTo>
                      <a:pt x="6795" y="6438"/>
                    </a:lnTo>
                    <a:close/>
                    <a:moveTo>
                      <a:pt x="5395" y="18942"/>
                    </a:moveTo>
                    <a:cubicBezTo>
                      <a:pt x="5760" y="18942"/>
                      <a:pt x="6075" y="18789"/>
                      <a:pt x="6340" y="18481"/>
                    </a:cubicBezTo>
                    <a:cubicBezTo>
                      <a:pt x="6600" y="18173"/>
                      <a:pt x="6732" y="17804"/>
                      <a:pt x="6732" y="17372"/>
                    </a:cubicBezTo>
                    <a:cubicBezTo>
                      <a:pt x="6732" y="16940"/>
                      <a:pt x="6600" y="16569"/>
                      <a:pt x="6340" y="16252"/>
                    </a:cubicBezTo>
                    <a:cubicBezTo>
                      <a:pt x="6078" y="15944"/>
                      <a:pt x="5762" y="15786"/>
                      <a:pt x="5395" y="15786"/>
                    </a:cubicBezTo>
                    <a:cubicBezTo>
                      <a:pt x="5027" y="15786"/>
                      <a:pt x="4714" y="15941"/>
                      <a:pt x="4444" y="16246"/>
                    </a:cubicBezTo>
                    <a:cubicBezTo>
                      <a:pt x="4180" y="16557"/>
                      <a:pt x="4045" y="16932"/>
                      <a:pt x="4045" y="17372"/>
                    </a:cubicBezTo>
                    <a:cubicBezTo>
                      <a:pt x="4045" y="17804"/>
                      <a:pt x="4180" y="18173"/>
                      <a:pt x="4444" y="18481"/>
                    </a:cubicBezTo>
                    <a:cubicBezTo>
                      <a:pt x="4714" y="18789"/>
                      <a:pt x="5027" y="18942"/>
                      <a:pt x="5395" y="18942"/>
                    </a:cubicBezTo>
                    <a:moveTo>
                      <a:pt x="16195" y="18942"/>
                    </a:moveTo>
                    <a:cubicBezTo>
                      <a:pt x="16560" y="18942"/>
                      <a:pt x="16878" y="18789"/>
                      <a:pt x="17145" y="18481"/>
                    </a:cubicBezTo>
                    <a:cubicBezTo>
                      <a:pt x="17409" y="18173"/>
                      <a:pt x="17544" y="17804"/>
                      <a:pt x="17544" y="17372"/>
                    </a:cubicBezTo>
                    <a:cubicBezTo>
                      <a:pt x="17544" y="16940"/>
                      <a:pt x="17412" y="16569"/>
                      <a:pt x="17150" y="16252"/>
                    </a:cubicBezTo>
                    <a:cubicBezTo>
                      <a:pt x="16890" y="15944"/>
                      <a:pt x="16572" y="15786"/>
                      <a:pt x="16195" y="15786"/>
                    </a:cubicBezTo>
                    <a:cubicBezTo>
                      <a:pt x="15827" y="15786"/>
                      <a:pt x="15514" y="15941"/>
                      <a:pt x="15249" y="16246"/>
                    </a:cubicBezTo>
                    <a:cubicBezTo>
                      <a:pt x="14990" y="16557"/>
                      <a:pt x="14857" y="16932"/>
                      <a:pt x="14857" y="17372"/>
                    </a:cubicBezTo>
                    <a:cubicBezTo>
                      <a:pt x="14857" y="17804"/>
                      <a:pt x="14990" y="18173"/>
                      <a:pt x="15249" y="18481"/>
                    </a:cubicBezTo>
                    <a:cubicBezTo>
                      <a:pt x="15511" y="18789"/>
                      <a:pt x="15825" y="18942"/>
                      <a:pt x="16195" y="1894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lIns="101578" tIns="101578" rIns="101578" bIns="101578" anchor="ctr"/>
              <a:lstStyle/>
              <a:p>
                <a:pPr defTabSz="914195">
                  <a:defRPr/>
                </a:pPr>
                <a:endParaRPr lang="es-ES" sz="3600" dirty="0">
                  <a:solidFill>
                    <a:schemeClr val="bg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Group 4"/>
            <p:cNvGrpSpPr/>
            <p:nvPr/>
          </p:nvGrpSpPr>
          <p:grpSpPr>
            <a:xfrm>
              <a:off x="6862309" y="4784276"/>
              <a:ext cx="4981423" cy="1523209"/>
              <a:chOff x="13144537" y="8206061"/>
              <a:chExt cx="7949035" cy="2430640"/>
            </a:xfrm>
          </p:grpSpPr>
          <p:sp>
            <p:nvSpPr>
              <p:cNvPr id="12" name="Oval 54"/>
              <p:cNvSpPr/>
              <p:nvPr/>
            </p:nvSpPr>
            <p:spPr bwMode="auto">
              <a:xfrm>
                <a:off x="13144537" y="8364819"/>
                <a:ext cx="1553227" cy="1553634"/>
              </a:xfrm>
              <a:prstGeom prst="ellipse">
                <a:avLst/>
              </a:prstGeom>
              <a:solidFill>
                <a:srgbClr val="A6A8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05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13" name="TextBox 11"/>
              <p:cNvSpPr txBox="1"/>
              <p:nvPr/>
            </p:nvSpPr>
            <p:spPr>
              <a:xfrm>
                <a:off x="14675084" y="8206061"/>
                <a:ext cx="5691126" cy="883975"/>
              </a:xfrm>
              <a:prstGeom prst="rect">
                <a:avLst/>
              </a:prstGeom>
              <a:noFill/>
            </p:spPr>
            <p:txBody>
              <a:bodyPr wrap="square" lIns="182843" tIns="91422" rIns="182843" bIns="91422" rtlCol="0">
                <a:spAutoFit/>
              </a:bodyPr>
              <a:lstStyle/>
              <a:p>
                <a:r>
                  <a:rPr lang="id-ID" sz="24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+mn-ea"/>
                    <a:sym typeface="+mn-lt"/>
                  </a:rPr>
                  <a:t>PUBLIC RELATIONS</a:t>
                </a:r>
                <a:endParaRPr lang="en-US" sz="24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14" name="TextBox 12"/>
              <p:cNvSpPr txBox="1"/>
              <p:nvPr/>
            </p:nvSpPr>
            <p:spPr>
              <a:xfrm>
                <a:off x="14654810" y="8907981"/>
                <a:ext cx="6438762" cy="1728720"/>
              </a:xfrm>
              <a:prstGeom prst="rect">
                <a:avLst/>
              </a:prstGeom>
              <a:noFill/>
            </p:spPr>
            <p:txBody>
              <a:bodyPr wrap="square" lIns="219419" tIns="109710" rIns="219419" bIns="109710" rtlCol="0">
                <a:spAutoFit/>
              </a:bodyPr>
              <a:lstStyle/>
              <a:p>
                <a:r>
                  <a:rPr lang="en-US" sz="14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+mn-ea"/>
                    <a:sym typeface="+mn-lt"/>
                  </a:rPr>
                  <a:t>A complex idea can be conveyed with just a single still image, namely making it possible to absorb large amounts of data quickly.</a:t>
                </a:r>
                <a:endParaRPr lang="en-US" sz="14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endParaRPr>
              </a:p>
            </p:txBody>
          </p:sp>
          <p:sp>
            <p:nvSpPr>
              <p:cNvPr id="15" name="AutoShape 82"/>
              <p:cNvSpPr>
                <a:spLocks/>
              </p:cNvSpPr>
              <p:nvPr/>
            </p:nvSpPr>
            <p:spPr bwMode="auto">
              <a:xfrm>
                <a:off x="13621410" y="8827448"/>
                <a:ext cx="630772" cy="63093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3767" y="5419"/>
                    </a:moveTo>
                    <a:cubicBezTo>
                      <a:pt x="4051" y="5419"/>
                      <a:pt x="4271" y="5505"/>
                      <a:pt x="4428" y="5687"/>
                    </a:cubicBezTo>
                    <a:cubicBezTo>
                      <a:pt x="4586" y="5865"/>
                      <a:pt x="4701" y="6078"/>
                      <a:pt x="4766" y="6326"/>
                    </a:cubicBezTo>
                    <a:cubicBezTo>
                      <a:pt x="4835" y="6574"/>
                      <a:pt x="4879" y="6836"/>
                      <a:pt x="4893" y="7106"/>
                    </a:cubicBezTo>
                    <a:cubicBezTo>
                      <a:pt x="4910" y="7377"/>
                      <a:pt x="4917" y="7596"/>
                      <a:pt x="4917" y="7760"/>
                    </a:cubicBezTo>
                    <a:lnTo>
                      <a:pt x="4917" y="9856"/>
                    </a:lnTo>
                    <a:cubicBezTo>
                      <a:pt x="4809" y="9928"/>
                      <a:pt x="4720" y="10015"/>
                      <a:pt x="4646" y="10110"/>
                    </a:cubicBezTo>
                    <a:cubicBezTo>
                      <a:pt x="4574" y="10208"/>
                      <a:pt x="4468" y="10257"/>
                      <a:pt x="4329" y="10257"/>
                    </a:cubicBezTo>
                    <a:lnTo>
                      <a:pt x="561" y="10257"/>
                    </a:lnTo>
                    <a:cubicBezTo>
                      <a:pt x="439" y="10257"/>
                      <a:pt x="338" y="10208"/>
                      <a:pt x="256" y="10110"/>
                    </a:cubicBezTo>
                    <a:cubicBezTo>
                      <a:pt x="177" y="10015"/>
                      <a:pt x="93" y="9928"/>
                      <a:pt x="0" y="9856"/>
                    </a:cubicBezTo>
                    <a:lnTo>
                      <a:pt x="0" y="7760"/>
                    </a:lnTo>
                    <a:cubicBezTo>
                      <a:pt x="0" y="7596"/>
                      <a:pt x="4" y="7377"/>
                      <a:pt x="12" y="7106"/>
                    </a:cubicBezTo>
                    <a:cubicBezTo>
                      <a:pt x="19" y="6836"/>
                      <a:pt x="57" y="6574"/>
                      <a:pt x="124" y="6326"/>
                    </a:cubicBezTo>
                    <a:cubicBezTo>
                      <a:pt x="196" y="6078"/>
                      <a:pt x="309" y="5865"/>
                      <a:pt x="465" y="5687"/>
                    </a:cubicBezTo>
                    <a:cubicBezTo>
                      <a:pt x="624" y="5508"/>
                      <a:pt x="842" y="5419"/>
                      <a:pt x="1123" y="5419"/>
                    </a:cubicBezTo>
                    <a:cubicBezTo>
                      <a:pt x="782" y="5151"/>
                      <a:pt x="508" y="4803"/>
                      <a:pt x="304" y="4377"/>
                    </a:cubicBezTo>
                    <a:cubicBezTo>
                      <a:pt x="103" y="3950"/>
                      <a:pt x="0" y="3469"/>
                      <a:pt x="0" y="2937"/>
                    </a:cubicBezTo>
                    <a:cubicBezTo>
                      <a:pt x="0" y="2539"/>
                      <a:pt x="64" y="2162"/>
                      <a:pt x="189" y="1805"/>
                    </a:cubicBezTo>
                    <a:cubicBezTo>
                      <a:pt x="316" y="1448"/>
                      <a:pt x="491" y="1134"/>
                      <a:pt x="717" y="861"/>
                    </a:cubicBezTo>
                    <a:cubicBezTo>
                      <a:pt x="943" y="590"/>
                      <a:pt x="1207" y="380"/>
                      <a:pt x="1504" y="227"/>
                    </a:cubicBezTo>
                    <a:cubicBezTo>
                      <a:pt x="1804" y="77"/>
                      <a:pt x="2119" y="0"/>
                      <a:pt x="2445" y="0"/>
                    </a:cubicBezTo>
                    <a:cubicBezTo>
                      <a:pt x="2793" y="0"/>
                      <a:pt x="3115" y="77"/>
                      <a:pt x="3412" y="227"/>
                    </a:cubicBezTo>
                    <a:cubicBezTo>
                      <a:pt x="3712" y="380"/>
                      <a:pt x="3969" y="590"/>
                      <a:pt x="4188" y="861"/>
                    </a:cubicBezTo>
                    <a:cubicBezTo>
                      <a:pt x="4406" y="1134"/>
                      <a:pt x="4584" y="1448"/>
                      <a:pt x="4716" y="1805"/>
                    </a:cubicBezTo>
                    <a:cubicBezTo>
                      <a:pt x="4850" y="2162"/>
                      <a:pt x="4917" y="2539"/>
                      <a:pt x="4917" y="2937"/>
                    </a:cubicBezTo>
                    <a:cubicBezTo>
                      <a:pt x="4917" y="3458"/>
                      <a:pt x="4814" y="3939"/>
                      <a:pt x="4603" y="4371"/>
                    </a:cubicBezTo>
                    <a:cubicBezTo>
                      <a:pt x="4392" y="4800"/>
                      <a:pt x="4115" y="5151"/>
                      <a:pt x="3767" y="5419"/>
                    </a:cubicBezTo>
                    <a:moveTo>
                      <a:pt x="18165" y="12062"/>
                    </a:moveTo>
                    <a:cubicBezTo>
                      <a:pt x="18672" y="12604"/>
                      <a:pt x="19070" y="13142"/>
                      <a:pt x="19356" y="13669"/>
                    </a:cubicBezTo>
                    <a:cubicBezTo>
                      <a:pt x="19641" y="14196"/>
                      <a:pt x="19788" y="14801"/>
                      <a:pt x="19788" y="15480"/>
                    </a:cubicBezTo>
                    <a:lnTo>
                      <a:pt x="19788" y="20816"/>
                    </a:lnTo>
                    <a:cubicBezTo>
                      <a:pt x="19694" y="20868"/>
                      <a:pt x="19620" y="20931"/>
                      <a:pt x="19557" y="20995"/>
                    </a:cubicBezTo>
                    <a:cubicBezTo>
                      <a:pt x="19497" y="21061"/>
                      <a:pt x="19425" y="21122"/>
                      <a:pt x="19344" y="21191"/>
                    </a:cubicBezTo>
                    <a:cubicBezTo>
                      <a:pt x="19262" y="21251"/>
                      <a:pt x="19173" y="21317"/>
                      <a:pt x="19075" y="21386"/>
                    </a:cubicBezTo>
                    <a:cubicBezTo>
                      <a:pt x="18976" y="21455"/>
                      <a:pt x="18835" y="21528"/>
                      <a:pt x="18662" y="21599"/>
                    </a:cubicBezTo>
                    <a:lnTo>
                      <a:pt x="2942" y="21599"/>
                    </a:lnTo>
                    <a:cubicBezTo>
                      <a:pt x="2675" y="21599"/>
                      <a:pt x="2467" y="21499"/>
                      <a:pt x="2318" y="21291"/>
                    </a:cubicBezTo>
                    <a:cubicBezTo>
                      <a:pt x="2167" y="21081"/>
                      <a:pt x="2003" y="20926"/>
                      <a:pt x="1819" y="20816"/>
                    </a:cubicBezTo>
                    <a:lnTo>
                      <a:pt x="1819" y="15480"/>
                    </a:lnTo>
                    <a:cubicBezTo>
                      <a:pt x="1819" y="14763"/>
                      <a:pt x="1989" y="14127"/>
                      <a:pt x="2335" y="13571"/>
                    </a:cubicBezTo>
                    <a:cubicBezTo>
                      <a:pt x="2678" y="13018"/>
                      <a:pt x="3052" y="12511"/>
                      <a:pt x="3460" y="12062"/>
                    </a:cubicBezTo>
                    <a:cubicBezTo>
                      <a:pt x="3535" y="11970"/>
                      <a:pt x="3633" y="11869"/>
                      <a:pt x="3753" y="11766"/>
                    </a:cubicBezTo>
                    <a:cubicBezTo>
                      <a:pt x="3873" y="11659"/>
                      <a:pt x="4000" y="11590"/>
                      <a:pt x="4137" y="11553"/>
                    </a:cubicBezTo>
                    <a:cubicBezTo>
                      <a:pt x="4276" y="11495"/>
                      <a:pt x="4432" y="11466"/>
                      <a:pt x="4610" y="11455"/>
                    </a:cubicBezTo>
                    <a:cubicBezTo>
                      <a:pt x="4785" y="11446"/>
                      <a:pt x="4956" y="11423"/>
                      <a:pt x="5126" y="11388"/>
                    </a:cubicBezTo>
                    <a:cubicBezTo>
                      <a:pt x="5594" y="11299"/>
                      <a:pt x="6091" y="11210"/>
                      <a:pt x="6621" y="11121"/>
                    </a:cubicBezTo>
                    <a:cubicBezTo>
                      <a:pt x="7149" y="11034"/>
                      <a:pt x="7665" y="10945"/>
                      <a:pt x="8172" y="10853"/>
                    </a:cubicBezTo>
                    <a:cubicBezTo>
                      <a:pt x="7483" y="10326"/>
                      <a:pt x="6928" y="9632"/>
                      <a:pt x="6513" y="8762"/>
                    </a:cubicBezTo>
                    <a:cubicBezTo>
                      <a:pt x="6093" y="7896"/>
                      <a:pt x="5884" y="6940"/>
                      <a:pt x="5884" y="5903"/>
                    </a:cubicBezTo>
                    <a:cubicBezTo>
                      <a:pt x="5884" y="5097"/>
                      <a:pt x="6016" y="4331"/>
                      <a:pt x="6275" y="3608"/>
                    </a:cubicBezTo>
                    <a:cubicBezTo>
                      <a:pt x="6535" y="2885"/>
                      <a:pt x="6887" y="2260"/>
                      <a:pt x="7331" y="1733"/>
                    </a:cubicBezTo>
                    <a:cubicBezTo>
                      <a:pt x="7778" y="1203"/>
                      <a:pt x="8299" y="786"/>
                      <a:pt x="8894" y="472"/>
                    </a:cubicBezTo>
                    <a:cubicBezTo>
                      <a:pt x="9494" y="158"/>
                      <a:pt x="10125" y="3"/>
                      <a:pt x="10802" y="3"/>
                    </a:cubicBezTo>
                    <a:cubicBezTo>
                      <a:pt x="11476" y="3"/>
                      <a:pt x="12112" y="158"/>
                      <a:pt x="12710" y="472"/>
                    </a:cubicBezTo>
                    <a:cubicBezTo>
                      <a:pt x="13307" y="786"/>
                      <a:pt x="13826" y="1203"/>
                      <a:pt x="14272" y="1733"/>
                    </a:cubicBezTo>
                    <a:cubicBezTo>
                      <a:pt x="14716" y="2260"/>
                      <a:pt x="15067" y="2885"/>
                      <a:pt x="15328" y="3608"/>
                    </a:cubicBezTo>
                    <a:cubicBezTo>
                      <a:pt x="15590" y="4331"/>
                      <a:pt x="15719" y="5097"/>
                      <a:pt x="15719" y="5903"/>
                    </a:cubicBezTo>
                    <a:cubicBezTo>
                      <a:pt x="15719" y="6939"/>
                      <a:pt x="15513" y="7890"/>
                      <a:pt x="15100" y="8757"/>
                    </a:cubicBezTo>
                    <a:cubicBezTo>
                      <a:pt x="14685" y="9620"/>
                      <a:pt x="14128" y="10320"/>
                      <a:pt x="13432" y="10853"/>
                    </a:cubicBezTo>
                    <a:cubicBezTo>
                      <a:pt x="13936" y="10945"/>
                      <a:pt x="14452" y="11031"/>
                      <a:pt x="14978" y="11115"/>
                    </a:cubicBezTo>
                    <a:cubicBezTo>
                      <a:pt x="15504" y="11198"/>
                      <a:pt x="16005" y="11288"/>
                      <a:pt x="16478" y="11388"/>
                    </a:cubicBezTo>
                    <a:cubicBezTo>
                      <a:pt x="16653" y="11426"/>
                      <a:pt x="16826" y="11449"/>
                      <a:pt x="16994" y="11455"/>
                    </a:cubicBezTo>
                    <a:cubicBezTo>
                      <a:pt x="17162" y="11466"/>
                      <a:pt x="17323" y="11495"/>
                      <a:pt x="17467" y="11553"/>
                    </a:cubicBezTo>
                    <a:cubicBezTo>
                      <a:pt x="17603" y="11590"/>
                      <a:pt x="17731" y="11659"/>
                      <a:pt x="17851" y="11766"/>
                    </a:cubicBezTo>
                    <a:cubicBezTo>
                      <a:pt x="17966" y="11869"/>
                      <a:pt x="18074" y="11970"/>
                      <a:pt x="18165" y="12062"/>
                    </a:cubicBezTo>
                    <a:moveTo>
                      <a:pt x="20474" y="5419"/>
                    </a:moveTo>
                    <a:cubicBezTo>
                      <a:pt x="20757" y="5419"/>
                      <a:pt x="20973" y="5505"/>
                      <a:pt x="21124" y="5687"/>
                    </a:cubicBezTo>
                    <a:cubicBezTo>
                      <a:pt x="21271" y="5865"/>
                      <a:pt x="21381" y="6078"/>
                      <a:pt x="21448" y="6326"/>
                    </a:cubicBezTo>
                    <a:cubicBezTo>
                      <a:pt x="21520" y="6574"/>
                      <a:pt x="21561" y="6836"/>
                      <a:pt x="21576" y="7106"/>
                    </a:cubicBezTo>
                    <a:cubicBezTo>
                      <a:pt x="21592" y="7377"/>
                      <a:pt x="21599" y="7596"/>
                      <a:pt x="21599" y="7760"/>
                    </a:cubicBezTo>
                    <a:lnTo>
                      <a:pt x="21599" y="9856"/>
                    </a:lnTo>
                    <a:cubicBezTo>
                      <a:pt x="21508" y="9928"/>
                      <a:pt x="21422" y="10015"/>
                      <a:pt x="21340" y="10110"/>
                    </a:cubicBezTo>
                    <a:cubicBezTo>
                      <a:pt x="21261" y="10208"/>
                      <a:pt x="21158" y="10257"/>
                      <a:pt x="21036" y="10257"/>
                    </a:cubicBezTo>
                    <a:lnTo>
                      <a:pt x="17268" y="10257"/>
                    </a:lnTo>
                    <a:cubicBezTo>
                      <a:pt x="17131" y="10257"/>
                      <a:pt x="17023" y="10208"/>
                      <a:pt x="16953" y="10110"/>
                    </a:cubicBezTo>
                    <a:cubicBezTo>
                      <a:pt x="16879" y="10015"/>
                      <a:pt x="16790" y="9928"/>
                      <a:pt x="16682" y="9856"/>
                    </a:cubicBezTo>
                    <a:lnTo>
                      <a:pt x="16682" y="7760"/>
                    </a:lnTo>
                    <a:cubicBezTo>
                      <a:pt x="16682" y="7596"/>
                      <a:pt x="16692" y="7377"/>
                      <a:pt x="16706" y="7106"/>
                    </a:cubicBezTo>
                    <a:cubicBezTo>
                      <a:pt x="16720" y="6836"/>
                      <a:pt x="16766" y="6574"/>
                      <a:pt x="16836" y="6326"/>
                    </a:cubicBezTo>
                    <a:cubicBezTo>
                      <a:pt x="16912" y="6078"/>
                      <a:pt x="17023" y="5865"/>
                      <a:pt x="17183" y="5687"/>
                    </a:cubicBezTo>
                    <a:cubicBezTo>
                      <a:pt x="17337" y="5508"/>
                      <a:pt x="17556" y="5419"/>
                      <a:pt x="17829" y="5419"/>
                    </a:cubicBezTo>
                    <a:cubicBezTo>
                      <a:pt x="17488" y="5151"/>
                      <a:pt x="17210" y="4803"/>
                      <a:pt x="16999" y="4377"/>
                    </a:cubicBezTo>
                    <a:cubicBezTo>
                      <a:pt x="16788" y="3950"/>
                      <a:pt x="16682" y="3469"/>
                      <a:pt x="16682" y="2937"/>
                    </a:cubicBezTo>
                    <a:cubicBezTo>
                      <a:pt x="16682" y="2539"/>
                      <a:pt x="16744" y="2162"/>
                      <a:pt x="16872" y="1805"/>
                    </a:cubicBezTo>
                    <a:cubicBezTo>
                      <a:pt x="16999" y="1448"/>
                      <a:pt x="17174" y="1134"/>
                      <a:pt x="17400" y="861"/>
                    </a:cubicBezTo>
                    <a:cubicBezTo>
                      <a:pt x="17625" y="590"/>
                      <a:pt x="17889" y="380"/>
                      <a:pt x="18187" y="227"/>
                    </a:cubicBezTo>
                    <a:cubicBezTo>
                      <a:pt x="18487" y="77"/>
                      <a:pt x="18808" y="0"/>
                      <a:pt x="19152" y="0"/>
                    </a:cubicBezTo>
                    <a:cubicBezTo>
                      <a:pt x="19480" y="0"/>
                      <a:pt x="19795" y="77"/>
                      <a:pt x="20095" y="227"/>
                    </a:cubicBezTo>
                    <a:cubicBezTo>
                      <a:pt x="20395" y="380"/>
                      <a:pt x="20656" y="590"/>
                      <a:pt x="20882" y="861"/>
                    </a:cubicBezTo>
                    <a:cubicBezTo>
                      <a:pt x="21108" y="1134"/>
                      <a:pt x="21285" y="1448"/>
                      <a:pt x="21412" y="1805"/>
                    </a:cubicBezTo>
                    <a:cubicBezTo>
                      <a:pt x="21537" y="2162"/>
                      <a:pt x="21599" y="2539"/>
                      <a:pt x="21599" y="2937"/>
                    </a:cubicBezTo>
                    <a:cubicBezTo>
                      <a:pt x="21599" y="3458"/>
                      <a:pt x="21499" y="3939"/>
                      <a:pt x="21295" y="4371"/>
                    </a:cubicBezTo>
                    <a:cubicBezTo>
                      <a:pt x="21093" y="4800"/>
                      <a:pt x="20820" y="5151"/>
                      <a:pt x="20474" y="541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lIns="101578" tIns="101578" rIns="101578" bIns="101578" anchor="ctr"/>
              <a:lstStyle/>
              <a:p>
                <a:pPr defTabSz="914195">
                  <a:defRPr/>
                </a:pPr>
                <a:endParaRPr lang="es-ES" sz="3600" dirty="0">
                  <a:solidFill>
                    <a:schemeClr val="bg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8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29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55787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3200" b="1" cap="small" dirty="0">
                  <a:solidFill>
                    <a:srgbClr val="74594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+mn-ea"/>
                  <a:sym typeface="+mn-lt"/>
                </a:rPr>
                <a:t>TITLE HERE</a:t>
              </a:r>
              <a:endParaRPr lang="en-US" sz="3200" b="1" cap="small" dirty="0">
                <a:solidFill>
                  <a:srgbClr val="7459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endParaRPr>
            </a:p>
          </p:txBody>
        </p:sp>
        <p:cxnSp>
          <p:nvCxnSpPr>
            <p:cNvPr id="30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18407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 xmlns:a14="http://schemas.microsoft.com/office/drawing/2010/main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1364740" y="1901372"/>
            <a:ext cx="9651204" cy="4977088"/>
            <a:chOff x="3657600" y="945299"/>
            <a:chExt cx="7080125" cy="3651195"/>
          </a:xfrm>
        </p:grpSpPr>
        <p:sp>
          <p:nvSpPr>
            <p:cNvPr id="36" name="Rectangle 4"/>
            <p:cNvSpPr/>
            <p:nvPr/>
          </p:nvSpPr>
          <p:spPr>
            <a:xfrm>
              <a:off x="7278476" y="945299"/>
              <a:ext cx="3459249" cy="2592459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7" name="Rectangle 5"/>
            <p:cNvSpPr/>
            <p:nvPr/>
          </p:nvSpPr>
          <p:spPr>
            <a:xfrm>
              <a:off x="3660006" y="1047750"/>
              <a:ext cx="1750194" cy="414499"/>
            </a:xfrm>
            <a:prstGeom prst="rect">
              <a:avLst/>
            </a:prstGeom>
            <a:solidFill>
              <a:srgbClr val="A6A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Determination</a:t>
              </a:r>
            </a:p>
          </p:txBody>
        </p:sp>
        <p:sp>
          <p:nvSpPr>
            <p:cNvPr id="38" name="Rectangle 6"/>
            <p:cNvSpPr/>
            <p:nvPr/>
          </p:nvSpPr>
          <p:spPr>
            <a:xfrm>
              <a:off x="3660006" y="1462249"/>
              <a:ext cx="2588394" cy="414499"/>
            </a:xfrm>
            <a:prstGeom prst="rect">
              <a:avLst/>
            </a:prstGeom>
            <a:solidFill>
              <a:srgbClr val="74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Competing Competitor</a:t>
              </a:r>
            </a:p>
          </p:txBody>
        </p:sp>
        <p:sp>
          <p:nvSpPr>
            <p:cNvPr id="39" name="Rectangle 8"/>
            <p:cNvSpPr/>
            <p:nvPr/>
          </p:nvSpPr>
          <p:spPr>
            <a:xfrm>
              <a:off x="3657600" y="1881249"/>
              <a:ext cx="2440806" cy="414499"/>
            </a:xfrm>
            <a:prstGeom prst="rect">
              <a:avLst/>
            </a:prstGeom>
            <a:solidFill>
              <a:srgbClr val="D983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Personal Class Action</a:t>
              </a:r>
            </a:p>
          </p:txBody>
        </p:sp>
        <p:sp>
          <p:nvSpPr>
            <p:cNvPr id="40" name="Rectangle 9"/>
            <p:cNvSpPr/>
            <p:nvPr/>
          </p:nvSpPr>
          <p:spPr>
            <a:xfrm>
              <a:off x="3657600" y="2295748"/>
              <a:ext cx="2286000" cy="414499"/>
            </a:xfrm>
            <a:prstGeom prst="rect">
              <a:avLst/>
            </a:prstGeom>
            <a:solidFill>
              <a:srgbClr val="A6A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Good Performance</a:t>
              </a:r>
            </a:p>
          </p:txBody>
        </p:sp>
        <p:sp>
          <p:nvSpPr>
            <p:cNvPr id="41" name="Rectangle 10"/>
            <p:cNvSpPr/>
            <p:nvPr/>
          </p:nvSpPr>
          <p:spPr>
            <a:xfrm>
              <a:off x="3660006" y="2708760"/>
              <a:ext cx="2438400" cy="414499"/>
            </a:xfrm>
            <a:prstGeom prst="rect">
              <a:avLst/>
            </a:prstGeom>
            <a:solidFill>
              <a:srgbClr val="74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Durability and Energy</a:t>
              </a:r>
            </a:p>
          </p:txBody>
        </p:sp>
        <p:sp>
          <p:nvSpPr>
            <p:cNvPr id="42" name="Rectangle 11"/>
            <p:cNvSpPr/>
            <p:nvPr/>
          </p:nvSpPr>
          <p:spPr>
            <a:xfrm>
              <a:off x="3660006" y="3123259"/>
              <a:ext cx="3121794" cy="414499"/>
            </a:xfrm>
            <a:prstGeom prst="rect">
              <a:avLst/>
            </a:prstGeom>
            <a:solidFill>
              <a:srgbClr val="D983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Advanced Level Clash Action</a:t>
              </a:r>
            </a:p>
          </p:txBody>
        </p:sp>
        <p:sp>
          <p:nvSpPr>
            <p:cNvPr id="43" name="Text Box 10"/>
            <p:cNvSpPr txBox="1">
              <a:spLocks noChangeArrowheads="1"/>
            </p:cNvSpPr>
            <p:nvPr/>
          </p:nvSpPr>
          <p:spPr bwMode="auto">
            <a:xfrm>
              <a:off x="3660006" y="3761089"/>
              <a:ext cx="2438400" cy="835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en-US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Third Party</a:t>
              </a:r>
            </a:p>
            <a:p>
              <a:pPr defTabSz="1088232"/>
              <a:endParaRPr lang="en-US" sz="1100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  <a:p>
              <a:pPr defTabSz="1088232"/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We hope that this template will return to you as a time, money and reputation.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4" name="Text Box 10"/>
            <p:cNvSpPr txBox="1">
              <a:spLocks noChangeArrowheads="1"/>
            </p:cNvSpPr>
            <p:nvPr/>
          </p:nvSpPr>
          <p:spPr bwMode="auto">
            <a:xfrm>
              <a:off x="7278476" y="3744594"/>
              <a:ext cx="2438400" cy="733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Quite </a:t>
              </a:r>
              <a:r>
                <a:rPr lang="en-US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Technology</a:t>
              </a:r>
              <a:endParaRPr lang="tr-TR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  <a:p>
              <a:pPr defTabSz="1088232"/>
              <a:endParaRPr lang="en-US" sz="2000" b="1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  <a:p>
              <a:pPr defTabSz="1088232"/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We hope that this template will return to you as a time, money and reputation.</a:t>
              </a:r>
              <a:endParaRPr lang="en-US" sz="16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15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16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55787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3200" b="1" cap="small" dirty="0">
                  <a:solidFill>
                    <a:srgbClr val="74594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+mn-ea"/>
                  <a:sym typeface="+mn-lt"/>
                </a:rPr>
                <a:t>TITLE HERE</a:t>
              </a:r>
              <a:endParaRPr lang="en-US" sz="3200" b="1" cap="small" dirty="0">
                <a:solidFill>
                  <a:srgbClr val="7459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endParaRPr>
            </a:p>
          </p:txBody>
        </p:sp>
        <p:cxnSp>
          <p:nvCxnSpPr>
            <p:cNvPr id="17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5419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41" name="矩形 40"/>
          <p:cNvSpPr/>
          <p:nvPr/>
        </p:nvSpPr>
        <p:spPr>
          <a:xfrm>
            <a:off x="4657497" y="1253288"/>
            <a:ext cx="2846390" cy="1476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tr-TR" altLang="zh-CN" sz="4000" b="1" dirty="0" smtClean="0">
                <a:solidFill>
                  <a:srgbClr val="7459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CONTENTS</a:t>
            </a:r>
            <a:endParaRPr lang="zh-CN" altLang="en-US" sz="5400" b="1" dirty="0">
              <a:solidFill>
                <a:srgbClr val="74594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2" name="文本框 3"/>
          <p:cNvSpPr txBox="1"/>
          <p:nvPr/>
        </p:nvSpPr>
        <p:spPr>
          <a:xfrm>
            <a:off x="2393196" y="3073837"/>
            <a:ext cx="3084507" cy="523220"/>
          </a:xfrm>
          <a:prstGeom prst="rect">
            <a:avLst/>
          </a:prstGeom>
          <a:noFill/>
          <a:ln w="28575">
            <a:solidFill>
              <a:srgbClr val="745948"/>
            </a:solidFill>
          </a:ln>
        </p:spPr>
        <p:txBody>
          <a:bodyPr wrap="square" rtlCol="0">
            <a:spAutoFit/>
          </a:bodyPr>
          <a:lstStyle/>
          <a:p>
            <a:r>
              <a:rPr kumimoji="1" lang="tr-TR" altLang="zh-CN" sz="2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1. </a:t>
            </a:r>
            <a:r>
              <a:rPr kumimoji="1" lang="en-US" altLang="zh-CN" sz="2800" dirty="0" err="1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Powerpoint</a:t>
            </a:r>
            <a:endParaRPr kumimoji="1" lang="zh-CN" altLang="en-US" sz="2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文本框 4"/>
          <p:cNvSpPr txBox="1"/>
          <p:nvPr/>
        </p:nvSpPr>
        <p:spPr>
          <a:xfrm>
            <a:off x="2393196" y="4401570"/>
            <a:ext cx="3084510" cy="523220"/>
          </a:xfrm>
          <a:prstGeom prst="rect">
            <a:avLst/>
          </a:prstGeom>
          <a:noFill/>
          <a:ln w="28575">
            <a:solidFill>
              <a:srgbClr val="A6A88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tr-TR" altLang="zh-CN" sz="2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2.</a:t>
            </a:r>
            <a:r>
              <a:rPr kumimoji="1" lang="en-US" altLang="zh-CN" sz="2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Web </a:t>
            </a:r>
            <a:r>
              <a:rPr kumimoji="1" lang="en-US" altLang="zh-CN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Design</a:t>
            </a:r>
            <a:endParaRPr kumimoji="1" lang="zh-CN" altLang="en-US" sz="2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文本框 7"/>
          <p:cNvSpPr txBox="1"/>
          <p:nvPr/>
        </p:nvSpPr>
        <p:spPr>
          <a:xfrm>
            <a:off x="6502580" y="3073837"/>
            <a:ext cx="3368523" cy="523220"/>
          </a:xfrm>
          <a:prstGeom prst="rect">
            <a:avLst/>
          </a:prstGeom>
          <a:noFill/>
          <a:ln w="28575">
            <a:solidFill>
              <a:srgbClr val="D9836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tr-TR" altLang="zh-CN" sz="2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3. </a:t>
            </a:r>
            <a:r>
              <a:rPr kumimoji="1" lang="en-US" altLang="zh-CN" sz="2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Keynote</a:t>
            </a:r>
            <a:endParaRPr kumimoji="1" lang="zh-CN" altLang="en-US" sz="2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文本框 8"/>
          <p:cNvSpPr txBox="1"/>
          <p:nvPr/>
        </p:nvSpPr>
        <p:spPr>
          <a:xfrm>
            <a:off x="6502580" y="4341524"/>
            <a:ext cx="3368523" cy="523220"/>
          </a:xfrm>
          <a:prstGeom prst="rect">
            <a:avLst/>
          </a:prstGeom>
          <a:noFill/>
          <a:ln w="28575">
            <a:solidFill>
              <a:srgbClr val="745948"/>
            </a:solidFill>
          </a:ln>
        </p:spPr>
        <p:txBody>
          <a:bodyPr wrap="square" rtlCol="0">
            <a:spAutoFit/>
          </a:bodyPr>
          <a:lstStyle/>
          <a:p>
            <a:r>
              <a:rPr kumimoji="1" lang="tr-TR" altLang="zh-CN" sz="2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4. </a:t>
            </a:r>
            <a:r>
              <a:rPr kumimoji="1" lang="en-US" altLang="zh-CN" sz="2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Development</a:t>
            </a:r>
            <a:endParaRPr kumimoji="1" lang="zh-CN" altLang="en-US" sz="2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480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 xmlns:a14="http://schemas.microsoft.com/office/drawing/2010/main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 animBg="1"/>
      <p:bldP spid="43" grpId="0" animBg="1"/>
      <p:bldP spid="46" grpId="0" animBg="1"/>
      <p:bldP spid="4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96282" y="1593328"/>
            <a:ext cx="10797848" cy="4922015"/>
            <a:chOff x="1374097" y="1406214"/>
            <a:chExt cx="6510271" cy="2967596"/>
          </a:xfrm>
        </p:grpSpPr>
        <p:sp>
          <p:nvSpPr>
            <p:cNvPr id="7" name="矩形 6"/>
            <p:cNvSpPr/>
            <p:nvPr/>
          </p:nvSpPr>
          <p:spPr>
            <a:xfrm>
              <a:off x="5777283" y="1513438"/>
              <a:ext cx="731042" cy="208758"/>
            </a:xfrm>
            <a:prstGeom prst="rect">
              <a:avLst/>
            </a:prstGeom>
          </p:spPr>
          <p:txBody>
            <a:bodyPr wrap="none" lIns="68573" tIns="34287" rIns="68573" bIns="34287">
              <a:spAutoFit/>
            </a:bodyPr>
            <a:lstStyle/>
            <a:p>
              <a:pPr lvl="0">
                <a:defRPr/>
              </a:pPr>
              <a:r>
                <a:rPr lang="tr-TR" altLang="zh-CN" b="1" kern="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TITLE HERE</a:t>
              </a:r>
              <a:endPara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5767560" y="3148269"/>
              <a:ext cx="731042" cy="208758"/>
            </a:xfrm>
            <a:prstGeom prst="rect">
              <a:avLst/>
            </a:prstGeom>
          </p:spPr>
          <p:txBody>
            <a:bodyPr wrap="none" lIns="68573" tIns="34287" rIns="68573" bIns="34287">
              <a:spAutoFit/>
            </a:bodyPr>
            <a:lstStyle/>
            <a:p>
              <a:pPr lvl="0">
                <a:defRPr/>
              </a:pPr>
              <a:r>
                <a:rPr lang="tr-TR" altLang="zh-CN" b="1" kern="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TITLE HERE</a:t>
              </a:r>
              <a:endPara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382263" y="2305978"/>
              <a:ext cx="731042" cy="208758"/>
            </a:xfrm>
            <a:prstGeom prst="rect">
              <a:avLst/>
            </a:prstGeom>
          </p:spPr>
          <p:txBody>
            <a:bodyPr wrap="none" lIns="68573" tIns="34287" rIns="68573" bIns="34287">
              <a:spAutoFit/>
            </a:bodyPr>
            <a:lstStyle/>
            <a:p>
              <a:pPr lvl="0" algn="r">
                <a:defRPr/>
              </a:pPr>
              <a:r>
                <a:rPr lang="tr-TR" altLang="zh-CN" b="1" kern="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TITLE HERE</a:t>
              </a:r>
              <a:endPara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>
              <a:spLocks noChangeAspect="1" noChangeArrowheads="1"/>
            </p:cNvSpPr>
            <p:nvPr/>
          </p:nvSpPr>
          <p:spPr bwMode="auto">
            <a:xfrm rot="5400000" flipV="1">
              <a:off x="5545997" y="1895281"/>
              <a:ext cx="179492" cy="154736"/>
            </a:xfrm>
            <a:prstGeom prst="triangle">
              <a:avLst>
                <a:gd name="adj" fmla="val 50000"/>
              </a:avLst>
            </a:prstGeom>
            <a:solidFill>
              <a:srgbClr val="A6A881"/>
            </a:solidFill>
            <a:ln>
              <a:noFill/>
            </a:ln>
          </p:spPr>
          <p:txBody>
            <a:bodyPr lIns="68573" tIns="34287" rIns="68573" bIns="34287"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20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矩形 47"/>
            <p:cNvSpPr>
              <a:spLocks noChangeArrowheads="1"/>
            </p:cNvSpPr>
            <p:nvPr/>
          </p:nvSpPr>
          <p:spPr bwMode="auto">
            <a:xfrm>
              <a:off x="5767563" y="1824587"/>
              <a:ext cx="2116805" cy="576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73" tIns="34287" rIns="68573" bIns="34287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lvl="0">
                <a:lnSpc>
                  <a:spcPct val="120000"/>
                </a:lnSpc>
                <a:spcBef>
                  <a:spcPct val="0"/>
                </a:spcBef>
                <a:buNone/>
                <a:defRPr/>
              </a:pPr>
              <a:r>
                <a:rPr lang="en-US" altLang="zh-CN" sz="1600" kern="0" dirty="0">
                  <a:solidFill>
                    <a:schemeClr val="bg1">
                      <a:lumMod val="50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We hope that this template will return to you as a time, money and reputation.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等腰三角形 18"/>
            <p:cNvSpPr>
              <a:spLocks noChangeAspect="1" noChangeArrowheads="1"/>
            </p:cNvSpPr>
            <p:nvPr/>
          </p:nvSpPr>
          <p:spPr bwMode="auto">
            <a:xfrm rot="5400000" flipV="1">
              <a:off x="5545997" y="3533088"/>
              <a:ext cx="179492" cy="154736"/>
            </a:xfrm>
            <a:prstGeom prst="triangle">
              <a:avLst>
                <a:gd name="adj" fmla="val 50000"/>
              </a:avLst>
            </a:prstGeom>
            <a:solidFill>
              <a:srgbClr val="D98360"/>
            </a:solidFill>
            <a:ln>
              <a:noFill/>
            </a:ln>
          </p:spPr>
          <p:txBody>
            <a:bodyPr lIns="68573" tIns="34287" rIns="68573" bIns="34287"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20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矩形 47"/>
            <p:cNvSpPr>
              <a:spLocks noChangeArrowheads="1"/>
            </p:cNvSpPr>
            <p:nvPr/>
          </p:nvSpPr>
          <p:spPr bwMode="auto">
            <a:xfrm>
              <a:off x="5767563" y="3462397"/>
              <a:ext cx="2116805" cy="576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73" tIns="34287" rIns="68573" bIns="34287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lvl="0">
                <a:lnSpc>
                  <a:spcPct val="120000"/>
                </a:lnSpc>
                <a:spcBef>
                  <a:spcPct val="0"/>
                </a:spcBef>
                <a:buNone/>
                <a:defRPr/>
              </a:pPr>
              <a:r>
                <a:rPr lang="en-US" altLang="zh-CN" sz="1600" kern="0" dirty="0">
                  <a:solidFill>
                    <a:schemeClr val="bg1">
                      <a:lumMod val="50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We hope that this template will return to you as a time, money and reputation.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等腰三角形 18"/>
            <p:cNvSpPr>
              <a:spLocks noChangeAspect="1" noChangeArrowheads="1"/>
            </p:cNvSpPr>
            <p:nvPr/>
          </p:nvSpPr>
          <p:spPr bwMode="auto">
            <a:xfrm rot="16200000" flipH="1" flipV="1">
              <a:off x="3243264" y="2685359"/>
              <a:ext cx="179492" cy="154736"/>
            </a:xfrm>
            <a:prstGeom prst="triangle">
              <a:avLst>
                <a:gd name="adj" fmla="val 50000"/>
              </a:avLst>
            </a:prstGeom>
            <a:solidFill>
              <a:srgbClr val="745948"/>
            </a:solidFill>
            <a:ln>
              <a:noFill/>
            </a:ln>
          </p:spPr>
          <p:txBody>
            <a:bodyPr lIns="68573" tIns="34287" rIns="68573" bIns="34287"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20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矩形 47"/>
            <p:cNvSpPr>
              <a:spLocks noChangeArrowheads="1"/>
            </p:cNvSpPr>
            <p:nvPr/>
          </p:nvSpPr>
          <p:spPr bwMode="auto">
            <a:xfrm>
              <a:off x="1374097" y="2614662"/>
              <a:ext cx="1832440" cy="576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73" tIns="34287" rIns="68573" bIns="34287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lvl="0" algn="r">
                <a:lnSpc>
                  <a:spcPct val="120000"/>
                </a:lnSpc>
                <a:spcBef>
                  <a:spcPct val="0"/>
                </a:spcBef>
                <a:buNone/>
                <a:defRPr/>
              </a:pPr>
              <a:r>
                <a:rPr lang="en-US" altLang="zh-CN" sz="1600" kern="0" dirty="0">
                  <a:solidFill>
                    <a:schemeClr val="bg1">
                      <a:lumMod val="50000"/>
                    </a:schemeClr>
                  </a:solidFill>
                  <a:latin typeface="+mj-lt"/>
                  <a:ea typeface="+mn-ea"/>
                  <a:cs typeface="+mn-ea"/>
                  <a:sym typeface="+mn-lt"/>
                </a:rPr>
                <a:t>We hope that this template will return to you as a time, money and reputation.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形状 16"/>
            <p:cNvSpPr/>
            <p:nvPr/>
          </p:nvSpPr>
          <p:spPr>
            <a:xfrm>
              <a:off x="3517724" y="2252100"/>
              <a:ext cx="1400989" cy="1401633"/>
            </a:xfrm>
            <a:prstGeom prst="leftCircularArrow">
              <a:avLst>
                <a:gd name="adj1" fmla="val 8909"/>
                <a:gd name="adj2" fmla="val 1142322"/>
                <a:gd name="adj3" fmla="val 6293598"/>
                <a:gd name="adj4" fmla="val 18900002"/>
                <a:gd name="adj5" fmla="val 12500"/>
              </a:avLst>
            </a:prstGeom>
            <a:solidFill>
              <a:srgbClr val="745948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8" name="空心弧 17"/>
            <p:cNvSpPr/>
            <p:nvPr/>
          </p:nvSpPr>
          <p:spPr>
            <a:xfrm>
              <a:off x="4020413" y="3169291"/>
              <a:ext cx="1203665" cy="1204519"/>
            </a:xfrm>
            <a:prstGeom prst="blockArc">
              <a:avLst>
                <a:gd name="adj1" fmla="val 13624405"/>
                <a:gd name="adj2" fmla="val 17228224"/>
                <a:gd name="adj3" fmla="val 11481"/>
              </a:avLst>
            </a:prstGeom>
            <a:solidFill>
              <a:srgbClr val="D98360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9" name="空心弧 18"/>
            <p:cNvSpPr/>
            <p:nvPr/>
          </p:nvSpPr>
          <p:spPr>
            <a:xfrm>
              <a:off x="4020413" y="3169291"/>
              <a:ext cx="1203665" cy="1204519"/>
            </a:xfrm>
            <a:prstGeom prst="blockArc">
              <a:avLst>
                <a:gd name="adj1" fmla="val 17085111"/>
                <a:gd name="adj2" fmla="val 10799997"/>
                <a:gd name="adj3" fmla="val 11504"/>
              </a:avLst>
            </a:prstGeom>
            <a:solidFill>
              <a:srgbClr val="D98360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0" name="任意多边形 34"/>
            <p:cNvSpPr/>
            <p:nvPr/>
          </p:nvSpPr>
          <p:spPr>
            <a:xfrm rot="17307692">
              <a:off x="4288350" y="1864377"/>
              <a:ext cx="1214825" cy="654324"/>
            </a:xfrm>
            <a:custGeom>
              <a:avLst/>
              <a:gdLst>
                <a:gd name="connsiteX0" fmla="*/ 4833930 w 4843779"/>
                <a:gd name="connsiteY0" fmla="*/ 0 h 2609741"/>
                <a:gd name="connsiteX1" fmla="*/ 4843489 w 4843779"/>
                <a:gd name="connsiteY1" fmla="*/ 152635 h 2609741"/>
                <a:gd name="connsiteX2" fmla="*/ 3517115 w 4843779"/>
                <a:gd name="connsiteY2" fmla="*/ 2348626 h 2609741"/>
                <a:gd name="connsiteX3" fmla="*/ 351244 w 4843779"/>
                <a:gd name="connsiteY3" fmla="*/ 1435790 h 2609741"/>
                <a:gd name="connsiteX4" fmla="*/ 0 w 4843779"/>
                <a:gd name="connsiteY4" fmla="*/ 1526124 h 2609741"/>
                <a:gd name="connsiteX5" fmla="*/ 380009 w 4843779"/>
                <a:gd name="connsiteY5" fmla="*/ 717222 h 2609741"/>
                <a:gd name="connsiteX6" fmla="*/ 1326890 w 4843779"/>
                <a:gd name="connsiteY6" fmla="*/ 1184874 h 2609741"/>
                <a:gd name="connsiteX7" fmla="*/ 981253 w 4843779"/>
                <a:gd name="connsiteY7" fmla="*/ 1273766 h 2609741"/>
                <a:gd name="connsiteX8" fmla="*/ 3348138 w 4843779"/>
                <a:gd name="connsiteY8" fmla="*/ 1741216 h 2609741"/>
                <a:gd name="connsiteX9" fmla="*/ 4226462 w 4843779"/>
                <a:gd name="connsiteY9" fmla="*/ 84448 h 2609741"/>
                <a:gd name="connsiteX10" fmla="*/ 4217585 w 4843779"/>
                <a:gd name="connsiteY10" fmla="*/ 0 h 2609741"/>
                <a:gd name="connsiteX11" fmla="*/ 4833930 w 4843779"/>
                <a:gd name="connsiteY11" fmla="*/ 0 h 2609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43779" h="2609741">
                  <a:moveTo>
                    <a:pt x="4833930" y="0"/>
                  </a:moveTo>
                  <a:lnTo>
                    <a:pt x="4843489" y="152635"/>
                  </a:lnTo>
                  <a:cubicBezTo>
                    <a:pt x="4857473" y="1052464"/>
                    <a:pt x="4365817" y="1918999"/>
                    <a:pt x="3517115" y="2348626"/>
                  </a:cubicBezTo>
                  <a:cubicBezTo>
                    <a:pt x="2385597" y="2921419"/>
                    <a:pt x="1003828" y="2523005"/>
                    <a:pt x="351244" y="1435790"/>
                  </a:cubicBezTo>
                  <a:lnTo>
                    <a:pt x="0" y="1526124"/>
                  </a:lnTo>
                  <a:lnTo>
                    <a:pt x="380009" y="717222"/>
                  </a:lnTo>
                  <a:lnTo>
                    <a:pt x="1326890" y="1184874"/>
                  </a:lnTo>
                  <a:lnTo>
                    <a:pt x="981253" y="1273766"/>
                  </a:lnTo>
                  <a:cubicBezTo>
                    <a:pt x="1534634" y="2011589"/>
                    <a:pt x="2555569" y="2213219"/>
                    <a:pt x="3348138" y="1741216"/>
                  </a:cubicBezTo>
                  <a:cubicBezTo>
                    <a:pt x="3942651" y="1387163"/>
                    <a:pt x="4265044" y="739620"/>
                    <a:pt x="4226462" y="84448"/>
                  </a:cubicBezTo>
                  <a:lnTo>
                    <a:pt x="4217585" y="0"/>
                  </a:lnTo>
                  <a:lnTo>
                    <a:pt x="4833930" y="0"/>
                  </a:lnTo>
                  <a:close/>
                </a:path>
              </a:pathLst>
            </a:custGeom>
            <a:solidFill>
              <a:srgbClr val="A6A881"/>
            </a:solidFill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1" name="任意多边形 35"/>
            <p:cNvSpPr/>
            <p:nvPr/>
          </p:nvSpPr>
          <p:spPr>
            <a:xfrm rot="17307692">
              <a:off x="3991358" y="1525898"/>
              <a:ext cx="797793" cy="558426"/>
            </a:xfrm>
            <a:custGeom>
              <a:avLst/>
              <a:gdLst>
                <a:gd name="connsiteX0" fmla="*/ 3082922 w 3180980"/>
                <a:gd name="connsiteY0" fmla="*/ 1705085 h 2227258"/>
                <a:gd name="connsiteX1" fmla="*/ 3176423 w 3180980"/>
                <a:gd name="connsiteY1" fmla="*/ 2154476 h 2227258"/>
                <a:gd name="connsiteX2" fmla="*/ 3180980 w 3180980"/>
                <a:gd name="connsiteY2" fmla="*/ 2227258 h 2227258"/>
                <a:gd name="connsiteX3" fmla="*/ 2564635 w 3180980"/>
                <a:gd name="connsiteY3" fmla="*/ 2227258 h 2227258"/>
                <a:gd name="connsiteX4" fmla="*/ 2556295 w 3180980"/>
                <a:gd name="connsiteY4" fmla="*/ 2147919 h 2227258"/>
                <a:gd name="connsiteX5" fmla="*/ 2411315 w 3180980"/>
                <a:gd name="connsiteY5" fmla="*/ 1664578 h 2227258"/>
                <a:gd name="connsiteX6" fmla="*/ 196026 w 3180980"/>
                <a:gd name="connsiteY6" fmla="*/ 708959 h 2227258"/>
                <a:gd name="connsiteX7" fmla="*/ 0 w 3180980"/>
                <a:gd name="connsiteY7" fmla="*/ 127074 h 2227258"/>
                <a:gd name="connsiteX8" fmla="*/ 3002505 w 3180980"/>
                <a:gd name="connsiteY8" fmla="*/ 1483914 h 2227258"/>
                <a:gd name="connsiteX9" fmla="*/ 3082922 w 3180980"/>
                <a:gd name="connsiteY9" fmla="*/ 1705085 h 2227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80980" h="2227258">
                  <a:moveTo>
                    <a:pt x="3082922" y="1705085"/>
                  </a:moveTo>
                  <a:cubicBezTo>
                    <a:pt x="3128937" y="1853627"/>
                    <a:pt x="3159875" y="2004047"/>
                    <a:pt x="3176423" y="2154476"/>
                  </a:cubicBezTo>
                  <a:lnTo>
                    <a:pt x="3180980" y="2227258"/>
                  </a:lnTo>
                  <a:lnTo>
                    <a:pt x="2564635" y="2227258"/>
                  </a:lnTo>
                  <a:lnTo>
                    <a:pt x="2556295" y="2147919"/>
                  </a:lnTo>
                  <a:cubicBezTo>
                    <a:pt x="2531455" y="1984304"/>
                    <a:pt x="2483591" y="1821702"/>
                    <a:pt x="2411315" y="1664578"/>
                  </a:cubicBezTo>
                  <a:cubicBezTo>
                    <a:pt x="2025870" y="826647"/>
                    <a:pt x="1070294" y="414436"/>
                    <a:pt x="196026" y="708959"/>
                  </a:cubicBezTo>
                  <a:lnTo>
                    <a:pt x="0" y="127074"/>
                  </a:lnTo>
                  <a:cubicBezTo>
                    <a:pt x="1201918" y="-277827"/>
                    <a:pt x="2512407" y="314386"/>
                    <a:pt x="3002505" y="1483914"/>
                  </a:cubicBezTo>
                  <a:cubicBezTo>
                    <a:pt x="3033137" y="1557012"/>
                    <a:pt x="3059914" y="1630814"/>
                    <a:pt x="3082922" y="1705085"/>
                  </a:cubicBezTo>
                  <a:close/>
                </a:path>
              </a:pathLst>
            </a:custGeom>
            <a:solidFill>
              <a:srgbClr val="A6A881"/>
            </a:solidFill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2" name="TextBox 36"/>
            <p:cNvSpPr txBox="1"/>
            <p:nvPr/>
          </p:nvSpPr>
          <p:spPr>
            <a:xfrm>
              <a:off x="4406086" y="1752073"/>
              <a:ext cx="362820" cy="48710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+mj-lt"/>
                  <a:cs typeface="+mn-ea"/>
                  <a:sym typeface="+mn-lt"/>
                </a:rPr>
                <a:t>A</a:t>
              </a:r>
              <a:endPara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3" name="TextBox 37"/>
            <p:cNvSpPr txBox="1"/>
            <p:nvPr/>
          </p:nvSpPr>
          <p:spPr>
            <a:xfrm>
              <a:off x="3966677" y="2614662"/>
              <a:ext cx="299032" cy="48710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+mj-lt"/>
                  <a:cs typeface="+mn-ea"/>
                  <a:sym typeface="+mn-lt"/>
                </a:rPr>
                <a:t>B</a:t>
              </a:r>
              <a:endPara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4" name="TextBox 38"/>
            <p:cNvSpPr txBox="1"/>
            <p:nvPr/>
          </p:nvSpPr>
          <p:spPr>
            <a:xfrm>
              <a:off x="4393147" y="3471528"/>
              <a:ext cx="372485" cy="48710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+mj-lt"/>
                  <a:cs typeface="+mn-ea"/>
                  <a:sym typeface="+mn-lt"/>
                </a:rPr>
                <a:t>C</a:t>
              </a:r>
              <a:endPara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25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26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55787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3200" b="1" cap="small" dirty="0">
                  <a:solidFill>
                    <a:srgbClr val="74594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+mn-ea"/>
                  <a:sym typeface="+mn-lt"/>
                </a:rPr>
                <a:t>TITLE HERE</a:t>
              </a:r>
              <a:endParaRPr lang="en-US" sz="3200" b="1" cap="small" dirty="0">
                <a:solidFill>
                  <a:srgbClr val="7459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endParaRPr>
            </a:p>
          </p:txBody>
        </p:sp>
        <p:cxnSp>
          <p:nvCxnSpPr>
            <p:cNvPr id="27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6766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 xmlns:a14="http://schemas.microsoft.com/office/drawing/2010/main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8" name="梯形 7"/>
          <p:cNvSpPr/>
          <p:nvPr/>
        </p:nvSpPr>
        <p:spPr>
          <a:xfrm rot="10800000">
            <a:off x="3220101" y="2000250"/>
            <a:ext cx="1838034" cy="2710228"/>
          </a:xfrm>
          <a:prstGeom prst="trapezoid">
            <a:avLst>
              <a:gd name="adj" fmla="val 0"/>
            </a:avLst>
          </a:prstGeom>
          <a:noFill/>
          <a:ln w="28575">
            <a:solidFill>
              <a:srgbClr val="A6A8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89079" y="2612763"/>
            <a:ext cx="2291728" cy="1662756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400" b="1" dirty="0">
                <a:solidFill>
                  <a:srgbClr val="A6A881"/>
                </a:solidFill>
                <a:cs typeface="+mn-ea"/>
                <a:sym typeface="+mn-lt"/>
              </a:rPr>
              <a:t>FOUR</a:t>
            </a:r>
            <a:endParaRPr lang="zh-CN" altLang="en-US" sz="1200" b="1" dirty="0">
              <a:solidFill>
                <a:srgbClr val="A6A881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11828" y="3028643"/>
            <a:ext cx="44101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tr-TR" altLang="zh-CN" sz="4800" b="1" dirty="0" smtClean="0">
                <a:solidFill>
                  <a:srgbClr val="A6A8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DEVELOPMENT</a:t>
            </a:r>
            <a:endParaRPr kumimoji="1" lang="zh-CN" altLang="en-US" sz="4800" b="1" dirty="0">
              <a:solidFill>
                <a:srgbClr val="A6A88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1232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 xmlns:a14="http://schemas.microsoft.com/office/drawing/2010/main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 flipH="1">
            <a:off x="957681" y="1852725"/>
            <a:ext cx="10595267" cy="4664696"/>
            <a:chOff x="827584" y="1240804"/>
            <a:chExt cx="7614516" cy="3352384"/>
          </a:xfrm>
        </p:grpSpPr>
        <p:sp>
          <p:nvSpPr>
            <p:cNvPr id="7" name="椭圆 6"/>
            <p:cNvSpPr/>
            <p:nvPr/>
          </p:nvSpPr>
          <p:spPr>
            <a:xfrm>
              <a:off x="1547664" y="1601836"/>
              <a:ext cx="2232248" cy="2232937"/>
            </a:xfrm>
            <a:prstGeom prst="ellipse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827584" y="1645799"/>
              <a:ext cx="648072" cy="648272"/>
            </a:xfrm>
            <a:prstGeom prst="ellipse">
              <a:avLst/>
            </a:prstGeom>
            <a:solidFill>
              <a:srgbClr val="A6A88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563888" y="1240804"/>
              <a:ext cx="648072" cy="648272"/>
            </a:xfrm>
            <a:prstGeom prst="ellipse">
              <a:avLst/>
            </a:prstGeom>
            <a:solidFill>
              <a:srgbClr val="D98360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1115616" y="3015149"/>
              <a:ext cx="1132860" cy="1133210"/>
            </a:xfrm>
            <a:prstGeom prst="ellipse">
              <a:avLst/>
            </a:prstGeom>
            <a:solidFill>
              <a:srgbClr val="74594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2967110" y="3155897"/>
              <a:ext cx="1436848" cy="1437291"/>
            </a:xfrm>
            <a:prstGeom prst="ellipse">
              <a:avLst/>
            </a:prstGeom>
            <a:solidFill>
              <a:srgbClr val="A6A88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3" name="Freeform 21"/>
            <p:cNvSpPr>
              <a:spLocks noEditPoints="1"/>
            </p:cNvSpPr>
            <p:nvPr/>
          </p:nvSpPr>
          <p:spPr bwMode="auto">
            <a:xfrm>
              <a:off x="3565383" y="3383390"/>
              <a:ext cx="240302" cy="245718"/>
            </a:xfrm>
            <a:custGeom>
              <a:avLst/>
              <a:gdLst>
                <a:gd name="T0" fmla="*/ 26 w 90"/>
                <a:gd name="T1" fmla="*/ 19 h 91"/>
                <a:gd name="T2" fmla="*/ 19 w 90"/>
                <a:gd name="T3" fmla="*/ 26 h 91"/>
                <a:gd name="T4" fmla="*/ 18 w 90"/>
                <a:gd name="T5" fmla="*/ 34 h 91"/>
                <a:gd name="T6" fmla="*/ 22 w 90"/>
                <a:gd name="T7" fmla="*/ 29 h 91"/>
                <a:gd name="T8" fmla="*/ 29 w 90"/>
                <a:gd name="T9" fmla="*/ 23 h 91"/>
                <a:gd name="T10" fmla="*/ 33 w 90"/>
                <a:gd name="T11" fmla="*/ 18 h 91"/>
                <a:gd name="T12" fmla="*/ 89 w 90"/>
                <a:gd name="T13" fmla="*/ 84 h 91"/>
                <a:gd name="T14" fmla="*/ 73 w 90"/>
                <a:gd name="T15" fmla="*/ 67 h 91"/>
                <a:gd name="T16" fmla="*/ 82 w 90"/>
                <a:gd name="T17" fmla="*/ 41 h 91"/>
                <a:gd name="T18" fmla="*/ 79 w 90"/>
                <a:gd name="T19" fmla="*/ 25 h 91"/>
                <a:gd name="T20" fmla="*/ 70 w 90"/>
                <a:gd name="T21" fmla="*/ 12 h 91"/>
                <a:gd name="T22" fmla="*/ 41 w 90"/>
                <a:gd name="T23" fmla="*/ 0 h 91"/>
                <a:gd name="T24" fmla="*/ 3 w 90"/>
                <a:gd name="T25" fmla="*/ 25 h 91"/>
                <a:gd name="T26" fmla="*/ 3 w 90"/>
                <a:gd name="T27" fmla="*/ 57 h 91"/>
                <a:gd name="T28" fmla="*/ 12 w 90"/>
                <a:gd name="T29" fmla="*/ 70 h 91"/>
                <a:gd name="T30" fmla="*/ 25 w 90"/>
                <a:gd name="T31" fmla="*/ 79 h 91"/>
                <a:gd name="T32" fmla="*/ 25 w 90"/>
                <a:gd name="T33" fmla="*/ 79 h 91"/>
                <a:gd name="T34" fmla="*/ 57 w 90"/>
                <a:gd name="T35" fmla="*/ 79 h 91"/>
                <a:gd name="T36" fmla="*/ 84 w 90"/>
                <a:gd name="T37" fmla="*/ 89 h 91"/>
                <a:gd name="T38" fmla="*/ 89 w 90"/>
                <a:gd name="T39" fmla="*/ 84 h 91"/>
                <a:gd name="T40" fmla="*/ 65 w 90"/>
                <a:gd name="T41" fmla="*/ 65 h 91"/>
                <a:gd name="T42" fmla="*/ 54 w 90"/>
                <a:gd name="T43" fmla="*/ 72 h 91"/>
                <a:gd name="T44" fmla="*/ 28 w 90"/>
                <a:gd name="T45" fmla="*/ 72 h 91"/>
                <a:gd name="T46" fmla="*/ 17 w 90"/>
                <a:gd name="T47" fmla="*/ 65 h 91"/>
                <a:gd name="T48" fmla="*/ 17 w 90"/>
                <a:gd name="T49" fmla="*/ 65 h 91"/>
                <a:gd name="T50" fmla="*/ 10 w 90"/>
                <a:gd name="T51" fmla="*/ 54 h 91"/>
                <a:gd name="T52" fmla="*/ 10 w 90"/>
                <a:gd name="T53" fmla="*/ 28 h 91"/>
                <a:gd name="T54" fmla="*/ 41 w 90"/>
                <a:gd name="T55" fmla="*/ 7 h 91"/>
                <a:gd name="T56" fmla="*/ 65 w 90"/>
                <a:gd name="T57" fmla="*/ 17 h 91"/>
                <a:gd name="T58" fmla="*/ 72 w 90"/>
                <a:gd name="T59" fmla="*/ 28 h 91"/>
                <a:gd name="T60" fmla="*/ 75 w 90"/>
                <a:gd name="T61" fmla="*/ 41 h 91"/>
                <a:gd name="T62" fmla="*/ 65 w 90"/>
                <a:gd name="T63" fmla="*/ 65 h 91"/>
                <a:gd name="T64" fmla="*/ 65 w 90"/>
                <a:gd name="T65" fmla="*/ 39 h 91"/>
                <a:gd name="T66" fmla="*/ 61 w 90"/>
                <a:gd name="T67" fmla="*/ 50 h 91"/>
                <a:gd name="T68" fmla="*/ 57 w 90"/>
                <a:gd name="T69" fmla="*/ 57 h 91"/>
                <a:gd name="T70" fmla="*/ 41 w 90"/>
                <a:gd name="T71" fmla="*/ 63 h 91"/>
                <a:gd name="T72" fmla="*/ 41 w 90"/>
                <a:gd name="T73" fmla="*/ 68 h 91"/>
                <a:gd name="T74" fmla="*/ 60 w 90"/>
                <a:gd name="T75" fmla="*/ 60 h 91"/>
                <a:gd name="T76" fmla="*/ 66 w 90"/>
                <a:gd name="T77" fmla="*/ 51 h 91"/>
                <a:gd name="T78" fmla="*/ 65 w 90"/>
                <a:gd name="T79" fmla="*/ 3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" h="91">
                  <a:moveTo>
                    <a:pt x="30" y="16"/>
                  </a:moveTo>
                  <a:cubicBezTo>
                    <a:pt x="29" y="17"/>
                    <a:pt x="27" y="18"/>
                    <a:pt x="26" y="19"/>
                  </a:cubicBezTo>
                  <a:cubicBezTo>
                    <a:pt x="25" y="20"/>
                    <a:pt x="23" y="21"/>
                    <a:pt x="22" y="22"/>
                  </a:cubicBezTo>
                  <a:cubicBezTo>
                    <a:pt x="21" y="23"/>
                    <a:pt x="20" y="25"/>
                    <a:pt x="19" y="26"/>
                  </a:cubicBezTo>
                  <a:cubicBezTo>
                    <a:pt x="18" y="28"/>
                    <a:pt x="17" y="29"/>
                    <a:pt x="16" y="31"/>
                  </a:cubicBezTo>
                  <a:cubicBezTo>
                    <a:pt x="16" y="32"/>
                    <a:pt x="16" y="33"/>
                    <a:pt x="18" y="34"/>
                  </a:cubicBezTo>
                  <a:cubicBezTo>
                    <a:pt x="19" y="34"/>
                    <a:pt x="20" y="34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3" y="28"/>
                    <a:pt x="24" y="26"/>
                    <a:pt x="25" y="25"/>
                  </a:cubicBezTo>
                  <a:cubicBezTo>
                    <a:pt x="26" y="24"/>
                    <a:pt x="27" y="23"/>
                    <a:pt x="29" y="23"/>
                  </a:cubicBezTo>
                  <a:cubicBezTo>
                    <a:pt x="30" y="22"/>
                    <a:pt x="31" y="21"/>
                    <a:pt x="32" y="21"/>
                  </a:cubicBezTo>
                  <a:cubicBezTo>
                    <a:pt x="33" y="20"/>
                    <a:pt x="34" y="19"/>
                    <a:pt x="33" y="18"/>
                  </a:cubicBezTo>
                  <a:cubicBezTo>
                    <a:pt x="33" y="17"/>
                    <a:pt x="32" y="16"/>
                    <a:pt x="30" y="16"/>
                  </a:cubicBezTo>
                  <a:close/>
                  <a:moveTo>
                    <a:pt x="89" y="84"/>
                  </a:moveTo>
                  <a:cubicBezTo>
                    <a:pt x="89" y="84"/>
                    <a:pt x="89" y="84"/>
                    <a:pt x="89" y="84"/>
                  </a:cubicBezTo>
                  <a:cubicBezTo>
                    <a:pt x="73" y="67"/>
                    <a:pt x="73" y="67"/>
                    <a:pt x="73" y="67"/>
                  </a:cubicBezTo>
                  <a:cubicBezTo>
                    <a:pt x="75" y="64"/>
                    <a:pt x="77" y="61"/>
                    <a:pt x="79" y="57"/>
                  </a:cubicBezTo>
                  <a:cubicBezTo>
                    <a:pt x="81" y="52"/>
                    <a:pt x="82" y="47"/>
                    <a:pt x="82" y="41"/>
                  </a:cubicBezTo>
                  <a:cubicBezTo>
                    <a:pt x="82" y="36"/>
                    <a:pt x="81" y="30"/>
                    <a:pt x="79" y="26"/>
                  </a:cubicBezTo>
                  <a:cubicBezTo>
                    <a:pt x="79" y="25"/>
                    <a:pt x="79" y="25"/>
                    <a:pt x="79" y="25"/>
                  </a:cubicBezTo>
                  <a:cubicBezTo>
                    <a:pt x="77" y="20"/>
                    <a:pt x="74" y="16"/>
                    <a:pt x="70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66" y="8"/>
                    <a:pt x="62" y="5"/>
                    <a:pt x="57" y="3"/>
                  </a:cubicBezTo>
                  <a:cubicBezTo>
                    <a:pt x="52" y="1"/>
                    <a:pt x="46" y="0"/>
                    <a:pt x="41" y="0"/>
                  </a:cubicBezTo>
                  <a:cubicBezTo>
                    <a:pt x="29" y="0"/>
                    <a:pt x="19" y="4"/>
                    <a:pt x="12" y="12"/>
                  </a:cubicBezTo>
                  <a:cubicBezTo>
                    <a:pt x="8" y="16"/>
                    <a:pt x="5" y="20"/>
                    <a:pt x="3" y="25"/>
                  </a:cubicBezTo>
                  <a:cubicBezTo>
                    <a:pt x="1" y="30"/>
                    <a:pt x="0" y="36"/>
                    <a:pt x="0" y="41"/>
                  </a:cubicBezTo>
                  <a:cubicBezTo>
                    <a:pt x="0" y="47"/>
                    <a:pt x="1" y="52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5" y="62"/>
                    <a:pt x="8" y="66"/>
                    <a:pt x="12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6" y="74"/>
                    <a:pt x="20" y="77"/>
                    <a:pt x="25" y="79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30" y="81"/>
                    <a:pt x="35" y="82"/>
                    <a:pt x="41" y="82"/>
                  </a:cubicBezTo>
                  <a:cubicBezTo>
                    <a:pt x="46" y="82"/>
                    <a:pt x="52" y="81"/>
                    <a:pt x="57" y="79"/>
                  </a:cubicBezTo>
                  <a:cubicBezTo>
                    <a:pt x="61" y="78"/>
                    <a:pt x="64" y="75"/>
                    <a:pt x="67" y="73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5" y="91"/>
                    <a:pt x="88" y="91"/>
                    <a:pt x="89" y="89"/>
                  </a:cubicBezTo>
                  <a:cubicBezTo>
                    <a:pt x="90" y="88"/>
                    <a:pt x="90" y="85"/>
                    <a:pt x="89" y="84"/>
                  </a:cubicBezTo>
                  <a:close/>
                  <a:moveTo>
                    <a:pt x="65" y="65"/>
                  </a:moveTo>
                  <a:cubicBezTo>
                    <a:pt x="65" y="65"/>
                    <a:pt x="65" y="65"/>
                    <a:pt x="65" y="65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62" y="68"/>
                    <a:pt x="58" y="71"/>
                    <a:pt x="54" y="72"/>
                  </a:cubicBezTo>
                  <a:cubicBezTo>
                    <a:pt x="50" y="74"/>
                    <a:pt x="45" y="75"/>
                    <a:pt x="41" y="75"/>
                  </a:cubicBezTo>
                  <a:cubicBezTo>
                    <a:pt x="36" y="75"/>
                    <a:pt x="32" y="74"/>
                    <a:pt x="28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4" y="71"/>
                    <a:pt x="20" y="68"/>
                    <a:pt x="17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4" y="62"/>
                    <a:pt x="11" y="58"/>
                    <a:pt x="10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8" y="50"/>
                    <a:pt x="7" y="46"/>
                    <a:pt x="7" y="41"/>
                  </a:cubicBezTo>
                  <a:cubicBezTo>
                    <a:pt x="7" y="37"/>
                    <a:pt x="8" y="32"/>
                    <a:pt x="10" y="28"/>
                  </a:cubicBezTo>
                  <a:cubicBezTo>
                    <a:pt x="11" y="24"/>
                    <a:pt x="14" y="20"/>
                    <a:pt x="17" y="17"/>
                  </a:cubicBezTo>
                  <a:cubicBezTo>
                    <a:pt x="23" y="11"/>
                    <a:pt x="32" y="7"/>
                    <a:pt x="41" y="7"/>
                  </a:cubicBezTo>
                  <a:cubicBezTo>
                    <a:pt x="45" y="7"/>
                    <a:pt x="50" y="8"/>
                    <a:pt x="54" y="10"/>
                  </a:cubicBezTo>
                  <a:cubicBezTo>
                    <a:pt x="58" y="12"/>
                    <a:pt x="62" y="14"/>
                    <a:pt x="65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8" y="21"/>
                    <a:pt x="70" y="24"/>
                    <a:pt x="72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4" y="32"/>
                    <a:pt x="75" y="37"/>
                    <a:pt x="75" y="41"/>
                  </a:cubicBezTo>
                  <a:cubicBezTo>
                    <a:pt x="75" y="46"/>
                    <a:pt x="74" y="50"/>
                    <a:pt x="72" y="54"/>
                  </a:cubicBezTo>
                  <a:cubicBezTo>
                    <a:pt x="70" y="58"/>
                    <a:pt x="68" y="62"/>
                    <a:pt x="65" y="65"/>
                  </a:cubicBezTo>
                  <a:close/>
                  <a:moveTo>
                    <a:pt x="65" y="39"/>
                  </a:moveTo>
                  <a:cubicBezTo>
                    <a:pt x="65" y="39"/>
                    <a:pt x="65" y="39"/>
                    <a:pt x="65" y="39"/>
                  </a:cubicBezTo>
                  <a:cubicBezTo>
                    <a:pt x="64" y="39"/>
                    <a:pt x="63" y="40"/>
                    <a:pt x="63" y="41"/>
                  </a:cubicBezTo>
                  <a:cubicBezTo>
                    <a:pt x="63" y="44"/>
                    <a:pt x="62" y="47"/>
                    <a:pt x="61" y="50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0" y="52"/>
                    <a:pt x="59" y="55"/>
                    <a:pt x="57" y="57"/>
                  </a:cubicBezTo>
                  <a:cubicBezTo>
                    <a:pt x="54" y="59"/>
                    <a:pt x="52" y="60"/>
                    <a:pt x="49" y="62"/>
                  </a:cubicBezTo>
                  <a:cubicBezTo>
                    <a:pt x="47" y="63"/>
                    <a:pt x="44" y="63"/>
                    <a:pt x="41" y="63"/>
                  </a:cubicBezTo>
                  <a:cubicBezTo>
                    <a:pt x="40" y="63"/>
                    <a:pt x="39" y="64"/>
                    <a:pt x="39" y="66"/>
                  </a:cubicBezTo>
                  <a:cubicBezTo>
                    <a:pt x="39" y="67"/>
                    <a:pt x="40" y="68"/>
                    <a:pt x="41" y="68"/>
                  </a:cubicBezTo>
                  <a:cubicBezTo>
                    <a:pt x="44" y="68"/>
                    <a:pt x="48" y="67"/>
                    <a:pt x="51" y="66"/>
                  </a:cubicBezTo>
                  <a:cubicBezTo>
                    <a:pt x="54" y="64"/>
                    <a:pt x="57" y="63"/>
                    <a:pt x="60" y="60"/>
                  </a:cubicBezTo>
                  <a:cubicBezTo>
                    <a:pt x="62" y="58"/>
                    <a:pt x="64" y="55"/>
                    <a:pt x="66" y="51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67" y="48"/>
                    <a:pt x="68" y="45"/>
                    <a:pt x="68" y="41"/>
                  </a:cubicBezTo>
                  <a:cubicBezTo>
                    <a:pt x="68" y="40"/>
                    <a:pt x="67" y="39"/>
                    <a:pt x="65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4" name="Freeform 24"/>
            <p:cNvSpPr>
              <a:spLocks noEditPoints="1"/>
            </p:cNvSpPr>
            <p:nvPr/>
          </p:nvSpPr>
          <p:spPr bwMode="auto">
            <a:xfrm>
              <a:off x="1020121" y="1845740"/>
              <a:ext cx="262998" cy="248389"/>
            </a:xfrm>
            <a:custGeom>
              <a:avLst/>
              <a:gdLst>
                <a:gd name="T0" fmla="*/ 48 w 98"/>
                <a:gd name="T1" fmla="*/ 24 h 92"/>
                <a:gd name="T2" fmla="*/ 50 w 98"/>
                <a:gd name="T3" fmla="*/ 53 h 92"/>
                <a:gd name="T4" fmla="*/ 52 w 98"/>
                <a:gd name="T5" fmla="*/ 17 h 92"/>
                <a:gd name="T6" fmla="*/ 48 w 98"/>
                <a:gd name="T7" fmla="*/ 16 h 92"/>
                <a:gd name="T8" fmla="*/ 41 w 98"/>
                <a:gd name="T9" fmla="*/ 28 h 92"/>
                <a:gd name="T10" fmla="*/ 94 w 98"/>
                <a:gd name="T11" fmla="*/ 12 h 92"/>
                <a:gd name="T12" fmla="*/ 84 w 98"/>
                <a:gd name="T13" fmla="*/ 12 h 92"/>
                <a:gd name="T14" fmla="*/ 80 w 98"/>
                <a:gd name="T15" fmla="*/ 0 h 92"/>
                <a:gd name="T16" fmla="*/ 14 w 98"/>
                <a:gd name="T17" fmla="*/ 4 h 92"/>
                <a:gd name="T18" fmla="*/ 3 w 98"/>
                <a:gd name="T19" fmla="*/ 12 h 92"/>
                <a:gd name="T20" fmla="*/ 0 w 98"/>
                <a:gd name="T21" fmla="*/ 37 h 92"/>
                <a:gd name="T22" fmla="*/ 6 w 98"/>
                <a:gd name="T23" fmla="*/ 52 h 92"/>
                <a:gd name="T24" fmla="*/ 45 w 98"/>
                <a:gd name="T25" fmla="*/ 75 h 92"/>
                <a:gd name="T26" fmla="*/ 29 w 98"/>
                <a:gd name="T27" fmla="*/ 84 h 92"/>
                <a:gd name="T28" fmla="*/ 29 w 98"/>
                <a:gd name="T29" fmla="*/ 92 h 92"/>
                <a:gd name="T30" fmla="*/ 73 w 98"/>
                <a:gd name="T31" fmla="*/ 88 h 92"/>
                <a:gd name="T32" fmla="*/ 53 w 98"/>
                <a:gd name="T33" fmla="*/ 84 h 92"/>
                <a:gd name="T34" fmla="*/ 78 w 98"/>
                <a:gd name="T35" fmla="*/ 59 h 92"/>
                <a:gd name="T36" fmla="*/ 92 w 98"/>
                <a:gd name="T37" fmla="*/ 52 h 92"/>
                <a:gd name="T38" fmla="*/ 98 w 98"/>
                <a:gd name="T39" fmla="*/ 16 h 92"/>
                <a:gd name="T40" fmla="*/ 11 w 98"/>
                <a:gd name="T41" fmla="*/ 47 h 92"/>
                <a:gd name="T42" fmla="*/ 7 w 98"/>
                <a:gd name="T43" fmla="*/ 37 h 92"/>
                <a:gd name="T44" fmla="*/ 14 w 98"/>
                <a:gd name="T45" fmla="*/ 20 h 92"/>
                <a:gd name="T46" fmla="*/ 15 w 98"/>
                <a:gd name="T47" fmla="*/ 50 h 92"/>
                <a:gd name="T48" fmla="*/ 76 w 98"/>
                <a:gd name="T49" fmla="*/ 40 h 92"/>
                <a:gd name="T50" fmla="*/ 73 w 98"/>
                <a:gd name="T51" fmla="*/ 53 h 92"/>
                <a:gd name="T52" fmla="*/ 49 w 98"/>
                <a:gd name="T53" fmla="*/ 67 h 92"/>
                <a:gd name="T54" fmla="*/ 24 w 98"/>
                <a:gd name="T55" fmla="*/ 53 h 92"/>
                <a:gd name="T56" fmla="*/ 21 w 98"/>
                <a:gd name="T57" fmla="*/ 40 h 92"/>
                <a:gd name="T58" fmla="*/ 76 w 98"/>
                <a:gd name="T59" fmla="*/ 8 h 92"/>
                <a:gd name="T60" fmla="*/ 91 w 98"/>
                <a:gd name="T61" fmla="*/ 37 h 92"/>
                <a:gd name="T62" fmla="*/ 86 w 98"/>
                <a:gd name="T63" fmla="*/ 47 h 92"/>
                <a:gd name="T64" fmla="*/ 83 w 98"/>
                <a:gd name="T65" fmla="*/ 50 h 92"/>
                <a:gd name="T66" fmla="*/ 84 w 98"/>
                <a:gd name="T67" fmla="*/ 40 h 92"/>
                <a:gd name="T68" fmla="*/ 91 w 98"/>
                <a:gd name="T69" fmla="*/ 2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" h="92">
                  <a:moveTo>
                    <a:pt x="44" y="28"/>
                  </a:moveTo>
                  <a:cubicBezTo>
                    <a:pt x="48" y="24"/>
                    <a:pt x="48" y="24"/>
                    <a:pt x="48" y="24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48" y="52"/>
                    <a:pt x="49" y="53"/>
                    <a:pt x="50" y="53"/>
                  </a:cubicBezTo>
                  <a:cubicBezTo>
                    <a:pt x="51" y="53"/>
                    <a:pt x="52" y="52"/>
                    <a:pt x="52" y="51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6"/>
                    <a:pt x="51" y="15"/>
                    <a:pt x="50" y="15"/>
                  </a:cubicBezTo>
                  <a:cubicBezTo>
                    <a:pt x="49" y="15"/>
                    <a:pt x="48" y="15"/>
                    <a:pt x="48" y="16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0" y="26"/>
                    <a:pt x="40" y="28"/>
                    <a:pt x="41" y="28"/>
                  </a:cubicBezTo>
                  <a:cubicBezTo>
                    <a:pt x="42" y="29"/>
                    <a:pt x="44" y="29"/>
                    <a:pt x="44" y="28"/>
                  </a:cubicBezTo>
                  <a:close/>
                  <a:moveTo>
                    <a:pt x="94" y="12"/>
                  </a:moveTo>
                  <a:cubicBezTo>
                    <a:pt x="94" y="12"/>
                    <a:pt x="94" y="12"/>
                    <a:pt x="94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2"/>
                    <a:pt x="82" y="0"/>
                    <a:pt x="8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0"/>
                    <a:pt x="14" y="2"/>
                    <a:pt x="14" y="4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1" y="12"/>
                    <a:pt x="0" y="14"/>
                    <a:pt x="0" y="1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3"/>
                    <a:pt x="2" y="48"/>
                    <a:pt x="6" y="52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9" y="56"/>
                    <a:pt x="14" y="58"/>
                    <a:pt x="19" y="59"/>
                  </a:cubicBezTo>
                  <a:cubicBezTo>
                    <a:pt x="25" y="68"/>
                    <a:pt x="35" y="74"/>
                    <a:pt x="45" y="75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7" y="84"/>
                    <a:pt x="25" y="86"/>
                    <a:pt x="25" y="88"/>
                  </a:cubicBezTo>
                  <a:cubicBezTo>
                    <a:pt x="25" y="90"/>
                    <a:pt x="27" y="92"/>
                    <a:pt x="29" y="92"/>
                  </a:cubicBezTo>
                  <a:cubicBezTo>
                    <a:pt x="69" y="92"/>
                    <a:pt x="69" y="92"/>
                    <a:pt x="69" y="92"/>
                  </a:cubicBezTo>
                  <a:cubicBezTo>
                    <a:pt x="71" y="92"/>
                    <a:pt x="73" y="90"/>
                    <a:pt x="73" y="88"/>
                  </a:cubicBezTo>
                  <a:cubicBezTo>
                    <a:pt x="73" y="86"/>
                    <a:pt x="71" y="84"/>
                    <a:pt x="69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3" y="75"/>
                    <a:pt x="53" y="75"/>
                    <a:pt x="53" y="75"/>
                  </a:cubicBezTo>
                  <a:cubicBezTo>
                    <a:pt x="63" y="74"/>
                    <a:pt x="73" y="68"/>
                    <a:pt x="78" y="59"/>
                  </a:cubicBezTo>
                  <a:cubicBezTo>
                    <a:pt x="84" y="58"/>
                    <a:pt x="88" y="56"/>
                    <a:pt x="92" y="53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6" y="48"/>
                    <a:pt x="98" y="43"/>
                    <a:pt x="98" y="37"/>
                  </a:cubicBezTo>
                  <a:cubicBezTo>
                    <a:pt x="98" y="16"/>
                    <a:pt x="98" y="16"/>
                    <a:pt x="98" y="16"/>
                  </a:cubicBezTo>
                  <a:cubicBezTo>
                    <a:pt x="98" y="14"/>
                    <a:pt x="96" y="12"/>
                    <a:pt x="94" y="12"/>
                  </a:cubicBezTo>
                  <a:close/>
                  <a:moveTo>
                    <a:pt x="11" y="47"/>
                  </a:moveTo>
                  <a:cubicBezTo>
                    <a:pt x="11" y="47"/>
                    <a:pt x="11" y="47"/>
                    <a:pt x="11" y="47"/>
                  </a:cubicBezTo>
                  <a:cubicBezTo>
                    <a:pt x="9" y="44"/>
                    <a:pt x="7" y="41"/>
                    <a:pt x="7" y="37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4"/>
                    <a:pt x="14" y="47"/>
                    <a:pt x="15" y="50"/>
                  </a:cubicBezTo>
                  <a:cubicBezTo>
                    <a:pt x="14" y="49"/>
                    <a:pt x="12" y="48"/>
                    <a:pt x="11" y="47"/>
                  </a:cubicBezTo>
                  <a:close/>
                  <a:moveTo>
                    <a:pt x="76" y="40"/>
                  </a:moveTo>
                  <a:cubicBezTo>
                    <a:pt x="76" y="40"/>
                    <a:pt x="76" y="40"/>
                    <a:pt x="76" y="40"/>
                  </a:cubicBezTo>
                  <a:cubicBezTo>
                    <a:pt x="76" y="45"/>
                    <a:pt x="75" y="49"/>
                    <a:pt x="73" y="53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69" y="62"/>
                    <a:pt x="59" y="67"/>
                    <a:pt x="49" y="67"/>
                  </a:cubicBezTo>
                  <a:cubicBezTo>
                    <a:pt x="39" y="67"/>
                    <a:pt x="29" y="62"/>
                    <a:pt x="24" y="53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2" y="49"/>
                    <a:pt x="21" y="45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6" y="40"/>
                    <a:pt x="76" y="40"/>
                    <a:pt x="76" y="40"/>
                  </a:cubicBezTo>
                  <a:close/>
                  <a:moveTo>
                    <a:pt x="91" y="37"/>
                  </a:moveTo>
                  <a:cubicBezTo>
                    <a:pt x="91" y="37"/>
                    <a:pt x="91" y="37"/>
                    <a:pt x="91" y="37"/>
                  </a:cubicBezTo>
                  <a:cubicBezTo>
                    <a:pt x="91" y="41"/>
                    <a:pt x="89" y="44"/>
                    <a:pt x="86" y="47"/>
                  </a:cubicBezTo>
                  <a:cubicBezTo>
                    <a:pt x="86" y="47"/>
                    <a:pt x="86" y="47"/>
                    <a:pt x="86" y="47"/>
                  </a:cubicBezTo>
                  <a:cubicBezTo>
                    <a:pt x="85" y="48"/>
                    <a:pt x="84" y="49"/>
                    <a:pt x="83" y="50"/>
                  </a:cubicBezTo>
                  <a:cubicBezTo>
                    <a:pt x="84" y="47"/>
                    <a:pt x="84" y="44"/>
                    <a:pt x="84" y="40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37"/>
                    <a:pt x="91" y="37"/>
                    <a:pt x="91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5" name="Freeform 26"/>
            <p:cNvSpPr>
              <a:spLocks noEditPoints="1"/>
            </p:cNvSpPr>
            <p:nvPr/>
          </p:nvSpPr>
          <p:spPr bwMode="auto">
            <a:xfrm>
              <a:off x="3745798" y="1422050"/>
              <a:ext cx="284358" cy="285780"/>
            </a:xfrm>
            <a:custGeom>
              <a:avLst/>
              <a:gdLst>
                <a:gd name="T0" fmla="*/ 83 w 106"/>
                <a:gd name="T1" fmla="*/ 53 h 106"/>
                <a:gd name="T2" fmla="*/ 104 w 106"/>
                <a:gd name="T3" fmla="*/ 22 h 106"/>
                <a:gd name="T4" fmla="*/ 72 w 106"/>
                <a:gd name="T5" fmla="*/ 4 h 106"/>
                <a:gd name="T6" fmla="*/ 31 w 106"/>
                <a:gd name="T7" fmla="*/ 2 h 106"/>
                <a:gd name="T8" fmla="*/ 2 w 106"/>
                <a:gd name="T9" fmla="*/ 26 h 106"/>
                <a:gd name="T10" fmla="*/ 23 w 106"/>
                <a:gd name="T11" fmla="*/ 53 h 106"/>
                <a:gd name="T12" fmla="*/ 1 w 106"/>
                <a:gd name="T13" fmla="*/ 77 h 106"/>
                <a:gd name="T14" fmla="*/ 5 w 106"/>
                <a:gd name="T15" fmla="*/ 105 h 106"/>
                <a:gd name="T16" fmla="*/ 32 w 106"/>
                <a:gd name="T17" fmla="*/ 104 h 106"/>
                <a:gd name="T18" fmla="*/ 74 w 106"/>
                <a:gd name="T19" fmla="*/ 104 h 106"/>
                <a:gd name="T20" fmla="*/ 80 w 106"/>
                <a:gd name="T21" fmla="*/ 104 h 106"/>
                <a:gd name="T22" fmla="*/ 104 w 106"/>
                <a:gd name="T23" fmla="*/ 75 h 106"/>
                <a:gd name="T24" fmla="*/ 77 w 106"/>
                <a:gd name="T25" fmla="*/ 9 h 106"/>
                <a:gd name="T26" fmla="*/ 96 w 106"/>
                <a:gd name="T27" fmla="*/ 24 h 106"/>
                <a:gd name="T28" fmla="*/ 90 w 106"/>
                <a:gd name="T29" fmla="*/ 36 h 106"/>
                <a:gd name="T30" fmla="*/ 85 w 106"/>
                <a:gd name="T31" fmla="*/ 31 h 106"/>
                <a:gd name="T32" fmla="*/ 85 w 106"/>
                <a:gd name="T33" fmla="*/ 31 h 106"/>
                <a:gd name="T34" fmla="*/ 75 w 106"/>
                <a:gd name="T35" fmla="*/ 21 h 106"/>
                <a:gd name="T36" fmla="*/ 75 w 106"/>
                <a:gd name="T37" fmla="*/ 21 h 106"/>
                <a:gd name="T38" fmla="*/ 75 w 106"/>
                <a:gd name="T39" fmla="*/ 21 h 106"/>
                <a:gd name="T40" fmla="*/ 75 w 106"/>
                <a:gd name="T41" fmla="*/ 20 h 106"/>
                <a:gd name="T42" fmla="*/ 77 w 106"/>
                <a:gd name="T43" fmla="*/ 9 h 106"/>
                <a:gd name="T44" fmla="*/ 80 w 106"/>
                <a:gd name="T45" fmla="*/ 33 h 106"/>
                <a:gd name="T46" fmla="*/ 15 w 106"/>
                <a:gd name="T47" fmla="*/ 84 h 106"/>
                <a:gd name="T48" fmla="*/ 80 w 106"/>
                <a:gd name="T49" fmla="*/ 33 h 106"/>
                <a:gd name="T50" fmla="*/ 10 w 106"/>
                <a:gd name="T51" fmla="*/ 29 h 106"/>
                <a:gd name="T52" fmla="*/ 32 w 106"/>
                <a:gd name="T53" fmla="*/ 14 h 106"/>
                <a:gd name="T54" fmla="*/ 25 w 106"/>
                <a:gd name="T55" fmla="*/ 24 h 106"/>
                <a:gd name="T56" fmla="*/ 35 w 106"/>
                <a:gd name="T57" fmla="*/ 17 h 106"/>
                <a:gd name="T58" fmla="*/ 37 w 106"/>
                <a:gd name="T59" fmla="*/ 26 h 106"/>
                <a:gd name="T60" fmla="*/ 41 w 106"/>
                <a:gd name="T61" fmla="*/ 29 h 106"/>
                <a:gd name="T62" fmla="*/ 47 w 106"/>
                <a:gd name="T63" fmla="*/ 29 h 106"/>
                <a:gd name="T64" fmla="*/ 10 w 106"/>
                <a:gd name="T65" fmla="*/ 29 h 106"/>
                <a:gd name="T66" fmla="*/ 67 w 106"/>
                <a:gd name="T67" fmla="*/ 19 h 106"/>
                <a:gd name="T68" fmla="*/ 12 w 106"/>
                <a:gd name="T69" fmla="*/ 80 h 106"/>
                <a:gd name="T70" fmla="*/ 67 w 106"/>
                <a:gd name="T71" fmla="*/ 19 h 106"/>
                <a:gd name="T72" fmla="*/ 8 w 106"/>
                <a:gd name="T73" fmla="*/ 98 h 106"/>
                <a:gd name="T74" fmla="*/ 22 w 106"/>
                <a:gd name="T75" fmla="*/ 98 h 106"/>
                <a:gd name="T76" fmla="*/ 28 w 106"/>
                <a:gd name="T77" fmla="*/ 97 h 106"/>
                <a:gd name="T78" fmla="*/ 25 w 106"/>
                <a:gd name="T79" fmla="*/ 94 h 106"/>
                <a:gd name="T80" fmla="*/ 86 w 106"/>
                <a:gd name="T81" fmla="*/ 39 h 106"/>
                <a:gd name="T82" fmla="*/ 77 w 106"/>
                <a:gd name="T83" fmla="*/ 96 h 106"/>
                <a:gd name="T84" fmla="*/ 59 w 106"/>
                <a:gd name="T85" fmla="*/ 77 h 106"/>
                <a:gd name="T86" fmla="*/ 81 w 106"/>
                <a:gd name="T87" fmla="*/ 62 h 106"/>
                <a:gd name="T88" fmla="*/ 77 w 106"/>
                <a:gd name="T89" fmla="*/ 69 h 106"/>
                <a:gd name="T90" fmla="*/ 84 w 106"/>
                <a:gd name="T91" fmla="*/ 66 h 106"/>
                <a:gd name="T92" fmla="*/ 83 w 106"/>
                <a:gd name="T93" fmla="*/ 78 h 106"/>
                <a:gd name="T94" fmla="*/ 86 w 106"/>
                <a:gd name="T95" fmla="*/ 81 h 106"/>
                <a:gd name="T96" fmla="*/ 96 w 106"/>
                <a:gd name="T97" fmla="*/ 7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6" h="106">
                  <a:moveTo>
                    <a:pt x="104" y="75"/>
                  </a:moveTo>
                  <a:cubicBezTo>
                    <a:pt x="83" y="53"/>
                    <a:pt x="83" y="53"/>
                    <a:pt x="83" y="5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5" y="31"/>
                    <a:pt x="106" y="27"/>
                    <a:pt x="104" y="22"/>
                  </a:cubicBezTo>
                  <a:cubicBezTo>
                    <a:pt x="102" y="17"/>
                    <a:pt x="92" y="9"/>
                    <a:pt x="87" y="4"/>
                  </a:cubicBezTo>
                  <a:cubicBezTo>
                    <a:pt x="83" y="0"/>
                    <a:pt x="76" y="0"/>
                    <a:pt x="72" y="4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0" y="1"/>
                    <a:pt x="27" y="1"/>
                    <a:pt x="26" y="2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0" y="28"/>
                    <a:pt x="0" y="30"/>
                    <a:pt x="2" y="31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1" y="76"/>
                    <a:pt x="1" y="77"/>
                  </a:cubicBezTo>
                  <a:cubicBezTo>
                    <a:pt x="1" y="85"/>
                    <a:pt x="1" y="93"/>
                    <a:pt x="1" y="101"/>
                  </a:cubicBezTo>
                  <a:cubicBezTo>
                    <a:pt x="1" y="103"/>
                    <a:pt x="2" y="105"/>
                    <a:pt x="5" y="105"/>
                  </a:cubicBezTo>
                  <a:cubicBezTo>
                    <a:pt x="29" y="105"/>
                    <a:pt x="29" y="105"/>
                    <a:pt x="29" y="105"/>
                  </a:cubicBezTo>
                  <a:cubicBezTo>
                    <a:pt x="30" y="105"/>
                    <a:pt x="31" y="105"/>
                    <a:pt x="32" y="104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76" y="106"/>
                    <a:pt x="78" y="106"/>
                    <a:pt x="80" y="104"/>
                  </a:cubicBezTo>
                  <a:cubicBezTo>
                    <a:pt x="104" y="80"/>
                    <a:pt x="104" y="80"/>
                    <a:pt x="104" y="80"/>
                  </a:cubicBezTo>
                  <a:cubicBezTo>
                    <a:pt x="105" y="79"/>
                    <a:pt x="105" y="76"/>
                    <a:pt x="104" y="75"/>
                  </a:cubicBezTo>
                  <a:close/>
                  <a:moveTo>
                    <a:pt x="77" y="9"/>
                  </a:moveTo>
                  <a:cubicBezTo>
                    <a:pt x="77" y="9"/>
                    <a:pt x="77" y="9"/>
                    <a:pt x="77" y="9"/>
                  </a:cubicBezTo>
                  <a:cubicBezTo>
                    <a:pt x="78" y="8"/>
                    <a:pt x="80" y="8"/>
                    <a:pt x="82" y="9"/>
                  </a:cubicBezTo>
                  <a:cubicBezTo>
                    <a:pt x="87" y="14"/>
                    <a:pt x="92" y="19"/>
                    <a:pt x="96" y="24"/>
                  </a:cubicBezTo>
                  <a:cubicBezTo>
                    <a:pt x="98" y="26"/>
                    <a:pt x="98" y="28"/>
                    <a:pt x="96" y="29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77" y="9"/>
                    <a:pt x="77" y="9"/>
                    <a:pt x="77" y="9"/>
                  </a:cubicBezTo>
                  <a:close/>
                  <a:moveTo>
                    <a:pt x="80" y="33"/>
                  </a:moveTo>
                  <a:cubicBezTo>
                    <a:pt x="80" y="33"/>
                    <a:pt x="80" y="33"/>
                    <a:pt x="80" y="33"/>
                  </a:cubicBezTo>
                  <a:cubicBezTo>
                    <a:pt x="61" y="52"/>
                    <a:pt x="42" y="72"/>
                    <a:pt x="22" y="91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6" y="28"/>
                    <a:pt x="78" y="30"/>
                    <a:pt x="80" y="33"/>
                  </a:cubicBezTo>
                  <a:close/>
                  <a:moveTo>
                    <a:pt x="10" y="29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1"/>
                    <a:pt x="25" y="23"/>
                    <a:pt x="25" y="24"/>
                  </a:cubicBezTo>
                  <a:cubicBezTo>
                    <a:pt x="26" y="24"/>
                    <a:pt x="28" y="24"/>
                    <a:pt x="29" y="24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7"/>
                    <a:pt x="36" y="28"/>
                    <a:pt x="37" y="29"/>
                  </a:cubicBezTo>
                  <a:cubicBezTo>
                    <a:pt x="38" y="30"/>
                    <a:pt x="40" y="30"/>
                    <a:pt x="41" y="29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10" y="29"/>
                    <a:pt x="10" y="29"/>
                    <a:pt x="10" y="29"/>
                  </a:cubicBezTo>
                  <a:close/>
                  <a:moveTo>
                    <a:pt x="67" y="19"/>
                  </a:moveTo>
                  <a:cubicBezTo>
                    <a:pt x="67" y="19"/>
                    <a:pt x="67" y="19"/>
                    <a:pt x="67" y="19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9" y="78"/>
                    <a:pt x="9" y="78"/>
                    <a:pt x="9" y="78"/>
                  </a:cubicBezTo>
                  <a:cubicBezTo>
                    <a:pt x="67" y="19"/>
                    <a:pt x="67" y="19"/>
                    <a:pt x="67" y="19"/>
                  </a:cubicBezTo>
                  <a:close/>
                  <a:moveTo>
                    <a:pt x="8" y="98"/>
                  </a:moveTo>
                  <a:cubicBezTo>
                    <a:pt x="8" y="98"/>
                    <a:pt x="8" y="98"/>
                    <a:pt x="8" y="98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8" y="98"/>
                    <a:pt x="8" y="98"/>
                    <a:pt x="8" y="98"/>
                  </a:cubicBezTo>
                  <a:close/>
                  <a:moveTo>
                    <a:pt x="28" y="97"/>
                  </a:moveTo>
                  <a:cubicBezTo>
                    <a:pt x="28" y="97"/>
                    <a:pt x="28" y="97"/>
                    <a:pt x="28" y="97"/>
                  </a:cubicBezTo>
                  <a:cubicBezTo>
                    <a:pt x="25" y="94"/>
                    <a:pt x="25" y="94"/>
                    <a:pt x="25" y="94"/>
                  </a:cubicBezTo>
                  <a:cubicBezTo>
                    <a:pt x="45" y="75"/>
                    <a:pt x="64" y="55"/>
                    <a:pt x="84" y="36"/>
                  </a:cubicBezTo>
                  <a:cubicBezTo>
                    <a:pt x="86" y="39"/>
                    <a:pt x="86" y="39"/>
                    <a:pt x="86" y="39"/>
                  </a:cubicBezTo>
                  <a:cubicBezTo>
                    <a:pt x="28" y="97"/>
                    <a:pt x="28" y="97"/>
                    <a:pt x="28" y="97"/>
                  </a:cubicBezTo>
                  <a:close/>
                  <a:moveTo>
                    <a:pt x="77" y="96"/>
                  </a:moveTo>
                  <a:cubicBezTo>
                    <a:pt x="77" y="96"/>
                    <a:pt x="77" y="96"/>
                    <a:pt x="77" y="96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77" y="66"/>
                    <a:pt x="77" y="66"/>
                    <a:pt x="77" y="66"/>
                  </a:cubicBezTo>
                  <a:cubicBezTo>
                    <a:pt x="77" y="67"/>
                    <a:pt x="77" y="68"/>
                    <a:pt x="77" y="69"/>
                  </a:cubicBezTo>
                  <a:cubicBezTo>
                    <a:pt x="78" y="70"/>
                    <a:pt x="80" y="70"/>
                    <a:pt x="81" y="69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9" y="71"/>
                    <a:pt x="89" y="71"/>
                    <a:pt x="89" y="71"/>
                  </a:cubicBezTo>
                  <a:cubicBezTo>
                    <a:pt x="83" y="78"/>
                    <a:pt x="83" y="78"/>
                    <a:pt x="83" y="78"/>
                  </a:cubicBezTo>
                  <a:cubicBezTo>
                    <a:pt x="82" y="78"/>
                    <a:pt x="82" y="80"/>
                    <a:pt x="83" y="81"/>
                  </a:cubicBezTo>
                  <a:cubicBezTo>
                    <a:pt x="84" y="82"/>
                    <a:pt x="85" y="82"/>
                    <a:pt x="86" y="81"/>
                  </a:cubicBezTo>
                  <a:cubicBezTo>
                    <a:pt x="93" y="74"/>
                    <a:pt x="93" y="74"/>
                    <a:pt x="93" y="74"/>
                  </a:cubicBezTo>
                  <a:cubicBezTo>
                    <a:pt x="96" y="77"/>
                    <a:pt x="96" y="77"/>
                    <a:pt x="96" y="77"/>
                  </a:cubicBezTo>
                  <a:cubicBezTo>
                    <a:pt x="77" y="96"/>
                    <a:pt x="77" y="96"/>
                    <a:pt x="77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6" name="Rectangle 24"/>
            <p:cNvSpPr>
              <a:spLocks noChangeArrowheads="1"/>
            </p:cNvSpPr>
            <p:nvPr/>
          </p:nvSpPr>
          <p:spPr bwMode="auto">
            <a:xfrm>
              <a:off x="1240364" y="3212308"/>
              <a:ext cx="883364" cy="875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100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We have many PowerPoint templates that has been specifically designed. </a:t>
              </a:r>
            </a:p>
          </p:txBody>
        </p:sp>
        <p:sp>
          <p:nvSpPr>
            <p:cNvPr id="17" name="Rectangle 24"/>
            <p:cNvSpPr>
              <a:spLocks noChangeArrowheads="1"/>
            </p:cNvSpPr>
            <p:nvPr/>
          </p:nvSpPr>
          <p:spPr bwMode="auto">
            <a:xfrm>
              <a:off x="3131109" y="3738124"/>
              <a:ext cx="1108850" cy="583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100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We have many PowerPoint templates that has been specifically designed. </a:t>
              </a:r>
            </a:p>
          </p:txBody>
        </p:sp>
        <p:sp>
          <p:nvSpPr>
            <p:cNvPr id="18" name="Rectangle 24"/>
            <p:cNvSpPr>
              <a:spLocks noChangeArrowheads="1"/>
            </p:cNvSpPr>
            <p:nvPr/>
          </p:nvSpPr>
          <p:spPr bwMode="auto">
            <a:xfrm>
              <a:off x="4932040" y="1509619"/>
              <a:ext cx="3510060" cy="704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tr-TR" altLang="zh-CN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DESCRIPTION </a:t>
              </a:r>
              <a:r>
                <a:rPr lang="tr-TR" altLang="zh-CN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HERE</a:t>
              </a:r>
            </a:p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1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We 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use well-known development methodologies to create a customized approach for each of the projects. This allows us to achieve high quality outcomes and full transparency towards.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9" name="Rectangle 24"/>
            <p:cNvSpPr>
              <a:spLocks noChangeArrowheads="1"/>
            </p:cNvSpPr>
            <p:nvPr/>
          </p:nvSpPr>
          <p:spPr bwMode="auto">
            <a:xfrm>
              <a:off x="4932041" y="2292369"/>
              <a:ext cx="3510059" cy="2182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500"/>
                </a:spcBef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We use well-known development methodologies to create a customized approach for each of the projects. This allows us to achieve high quality outcomes and full transparency towards</a:t>
              </a:r>
              <a:r>
                <a:rPr lang="en-US" altLang="zh-CN" sz="11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.</a:t>
              </a:r>
              <a:endParaRPr lang="tr-TR" altLang="zh-CN" sz="11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  <a:p>
              <a:pPr>
                <a:lnSpc>
                  <a:spcPct val="120000"/>
                </a:lnSpc>
                <a:spcBef>
                  <a:spcPts val="500"/>
                </a:spcBef>
              </a:pPr>
              <a:r>
                <a:rPr lang="en-US" altLang="zh-CN" sz="11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We </a:t>
              </a:r>
              <a:r>
                <a:rPr lang="en-US" altLang="zh-CN" sz="11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have 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many We use well-known development methodologies to create a customized approach for each of the projects. This allows us to achieve high quality outcomes and full transparency towards</a:t>
              </a:r>
              <a:r>
                <a:rPr lang="en-US" altLang="zh-CN" sz="11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.</a:t>
              </a:r>
              <a:endParaRPr lang="tr-TR" altLang="zh-CN" sz="11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  <a:p>
              <a:pPr>
                <a:lnSpc>
                  <a:spcPct val="120000"/>
                </a:lnSpc>
                <a:spcBef>
                  <a:spcPts val="500"/>
                </a:spcBef>
              </a:pPr>
              <a:r>
                <a:rPr lang="en-US" altLang="zh-CN" sz="11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We </a:t>
              </a:r>
              <a:r>
                <a:rPr lang="en-US" altLang="zh-CN" sz="11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have 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many We use well-known development methodologies to create a customized approach for each of the projects. This allows us to achieve We use well-known development methodologies to create a customized approach for each of the projects. This allows us to achieve high quality outcomes and full transparency towards</a:t>
              </a:r>
              <a:r>
                <a:rPr lang="en-US" altLang="zh-CN" sz="11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.</a:t>
              </a:r>
              <a:endParaRPr lang="tr-TR" altLang="zh-CN" sz="11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  <a:p>
              <a:pPr>
                <a:lnSpc>
                  <a:spcPct val="120000"/>
                </a:lnSpc>
                <a:spcBef>
                  <a:spcPts val="500"/>
                </a:spcBef>
              </a:pPr>
              <a:r>
                <a:rPr lang="en-US" altLang="zh-CN" sz="11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We have 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many We use well-known development methodologies to create a customized approach for each of the projects. This allows us to achieve high quality outcomes and full transparency towards.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20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21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55787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3200" b="1" cap="small" dirty="0">
                  <a:solidFill>
                    <a:srgbClr val="74594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+mn-ea"/>
                  <a:sym typeface="+mn-lt"/>
                </a:rPr>
                <a:t>TITLE HERE</a:t>
              </a:r>
              <a:endParaRPr lang="en-US" sz="3200" b="1" cap="small" dirty="0">
                <a:solidFill>
                  <a:srgbClr val="7459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endParaRPr>
            </a:p>
          </p:txBody>
        </p:sp>
        <p:cxnSp>
          <p:nvCxnSpPr>
            <p:cNvPr id="22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9551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 xmlns:a14="http://schemas.microsoft.com/office/drawing/2010/main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302738" y="1623056"/>
            <a:ext cx="9675559" cy="4581272"/>
            <a:chOff x="1094041" y="1351874"/>
            <a:chExt cx="6948622" cy="3290096"/>
          </a:xfrm>
        </p:grpSpPr>
        <p:sp>
          <p:nvSpPr>
            <p:cNvPr id="26" name="Freeform 6"/>
            <p:cNvSpPr>
              <a:spLocks noEditPoints="1"/>
            </p:cNvSpPr>
            <p:nvPr/>
          </p:nvSpPr>
          <p:spPr bwMode="auto">
            <a:xfrm>
              <a:off x="1267848" y="2448028"/>
              <a:ext cx="1074685" cy="1081693"/>
            </a:xfrm>
            <a:custGeom>
              <a:avLst/>
              <a:gdLst>
                <a:gd name="T0" fmla="*/ 373 w 402"/>
                <a:gd name="T1" fmla="*/ 209 h 402"/>
                <a:gd name="T2" fmla="*/ 372 w 402"/>
                <a:gd name="T3" fmla="*/ 190 h 402"/>
                <a:gd name="T4" fmla="*/ 401 w 402"/>
                <a:gd name="T5" fmla="*/ 170 h 402"/>
                <a:gd name="T6" fmla="*/ 389 w 402"/>
                <a:gd name="T7" fmla="*/ 124 h 402"/>
                <a:gd name="T8" fmla="*/ 353 w 402"/>
                <a:gd name="T9" fmla="*/ 123 h 402"/>
                <a:gd name="T10" fmla="*/ 344 w 402"/>
                <a:gd name="T11" fmla="*/ 107 h 402"/>
                <a:gd name="T12" fmla="*/ 360 w 402"/>
                <a:gd name="T13" fmla="*/ 74 h 402"/>
                <a:gd name="T14" fmla="*/ 325 w 402"/>
                <a:gd name="T15" fmla="*/ 41 h 402"/>
                <a:gd name="T16" fmla="*/ 293 w 402"/>
                <a:gd name="T17" fmla="*/ 57 h 402"/>
                <a:gd name="T18" fmla="*/ 277 w 402"/>
                <a:gd name="T19" fmla="*/ 48 h 402"/>
                <a:gd name="T20" fmla="*/ 275 w 402"/>
                <a:gd name="T21" fmla="*/ 12 h 402"/>
                <a:gd name="T22" fmla="*/ 251 w 402"/>
                <a:gd name="T23" fmla="*/ 6 h 402"/>
                <a:gd name="T24" fmla="*/ 228 w 402"/>
                <a:gd name="T25" fmla="*/ 0 h 402"/>
                <a:gd name="T26" fmla="*/ 209 w 402"/>
                <a:gd name="T27" fmla="*/ 30 h 402"/>
                <a:gd name="T28" fmla="*/ 190 w 402"/>
                <a:gd name="T29" fmla="*/ 30 h 402"/>
                <a:gd name="T30" fmla="*/ 170 w 402"/>
                <a:gd name="T31" fmla="*/ 1 h 402"/>
                <a:gd name="T32" fmla="*/ 124 w 402"/>
                <a:gd name="T33" fmla="*/ 13 h 402"/>
                <a:gd name="T34" fmla="*/ 122 w 402"/>
                <a:gd name="T35" fmla="*/ 49 h 402"/>
                <a:gd name="T36" fmla="*/ 106 w 402"/>
                <a:gd name="T37" fmla="*/ 59 h 402"/>
                <a:gd name="T38" fmla="*/ 74 w 402"/>
                <a:gd name="T39" fmla="*/ 43 h 402"/>
                <a:gd name="T40" fmla="*/ 41 w 402"/>
                <a:gd name="T41" fmla="*/ 77 h 402"/>
                <a:gd name="T42" fmla="*/ 56 w 402"/>
                <a:gd name="T43" fmla="*/ 109 h 402"/>
                <a:gd name="T44" fmla="*/ 47 w 402"/>
                <a:gd name="T45" fmla="*/ 126 h 402"/>
                <a:gd name="T46" fmla="*/ 12 w 402"/>
                <a:gd name="T47" fmla="*/ 128 h 402"/>
                <a:gd name="T48" fmla="*/ 6 w 402"/>
                <a:gd name="T49" fmla="*/ 151 h 402"/>
                <a:gd name="T50" fmla="*/ 0 w 402"/>
                <a:gd name="T51" fmla="*/ 174 h 402"/>
                <a:gd name="T52" fmla="*/ 30 w 402"/>
                <a:gd name="T53" fmla="*/ 194 h 402"/>
                <a:gd name="T54" fmla="*/ 30 w 402"/>
                <a:gd name="T55" fmla="*/ 212 h 402"/>
                <a:gd name="T56" fmla="*/ 0 w 402"/>
                <a:gd name="T57" fmla="*/ 233 h 402"/>
                <a:gd name="T58" fmla="*/ 13 w 402"/>
                <a:gd name="T59" fmla="*/ 279 h 402"/>
                <a:gd name="T60" fmla="*/ 49 w 402"/>
                <a:gd name="T61" fmla="*/ 280 h 402"/>
                <a:gd name="T62" fmla="*/ 59 w 402"/>
                <a:gd name="T63" fmla="*/ 296 h 402"/>
                <a:gd name="T64" fmla="*/ 43 w 402"/>
                <a:gd name="T65" fmla="*/ 328 h 402"/>
                <a:gd name="T66" fmla="*/ 77 w 402"/>
                <a:gd name="T67" fmla="*/ 362 h 402"/>
                <a:gd name="T68" fmla="*/ 109 w 402"/>
                <a:gd name="T69" fmla="*/ 345 h 402"/>
                <a:gd name="T70" fmla="*/ 125 w 402"/>
                <a:gd name="T71" fmla="*/ 355 h 402"/>
                <a:gd name="T72" fmla="*/ 128 w 402"/>
                <a:gd name="T73" fmla="*/ 390 h 402"/>
                <a:gd name="T74" fmla="*/ 150 w 402"/>
                <a:gd name="T75" fmla="*/ 396 h 402"/>
                <a:gd name="T76" fmla="*/ 174 w 402"/>
                <a:gd name="T77" fmla="*/ 402 h 402"/>
                <a:gd name="T78" fmla="*/ 194 w 402"/>
                <a:gd name="T79" fmla="*/ 373 h 402"/>
                <a:gd name="T80" fmla="*/ 212 w 402"/>
                <a:gd name="T81" fmla="*/ 372 h 402"/>
                <a:gd name="T82" fmla="*/ 232 w 402"/>
                <a:gd name="T83" fmla="*/ 402 h 402"/>
                <a:gd name="T84" fmla="*/ 278 w 402"/>
                <a:gd name="T85" fmla="*/ 389 h 402"/>
                <a:gd name="T86" fmla="*/ 280 w 402"/>
                <a:gd name="T87" fmla="*/ 353 h 402"/>
                <a:gd name="T88" fmla="*/ 296 w 402"/>
                <a:gd name="T89" fmla="*/ 344 h 402"/>
                <a:gd name="T90" fmla="*/ 328 w 402"/>
                <a:gd name="T91" fmla="*/ 360 h 402"/>
                <a:gd name="T92" fmla="*/ 362 w 402"/>
                <a:gd name="T93" fmla="*/ 326 h 402"/>
                <a:gd name="T94" fmla="*/ 345 w 402"/>
                <a:gd name="T95" fmla="*/ 294 h 402"/>
                <a:gd name="T96" fmla="*/ 354 w 402"/>
                <a:gd name="T97" fmla="*/ 277 h 402"/>
                <a:gd name="T98" fmla="*/ 390 w 402"/>
                <a:gd name="T99" fmla="*/ 275 h 402"/>
                <a:gd name="T100" fmla="*/ 396 w 402"/>
                <a:gd name="T101" fmla="*/ 251 h 402"/>
                <a:gd name="T102" fmla="*/ 402 w 402"/>
                <a:gd name="T103" fmla="*/ 229 h 402"/>
                <a:gd name="T104" fmla="*/ 373 w 402"/>
                <a:gd name="T105" fmla="*/ 209 h 402"/>
                <a:gd name="T106" fmla="*/ 373 w 402"/>
                <a:gd name="T107" fmla="*/ 209 h 402"/>
                <a:gd name="T108" fmla="*/ 166 w 402"/>
                <a:gd name="T109" fmla="*/ 335 h 402"/>
                <a:gd name="T110" fmla="*/ 67 w 402"/>
                <a:gd name="T111" fmla="*/ 167 h 402"/>
                <a:gd name="T112" fmla="*/ 235 w 402"/>
                <a:gd name="T113" fmla="*/ 68 h 402"/>
                <a:gd name="T114" fmla="*/ 335 w 402"/>
                <a:gd name="T115" fmla="*/ 236 h 402"/>
                <a:gd name="T116" fmla="*/ 166 w 402"/>
                <a:gd name="T117" fmla="*/ 33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2" h="402">
                  <a:moveTo>
                    <a:pt x="373" y="209"/>
                  </a:moveTo>
                  <a:cubicBezTo>
                    <a:pt x="373" y="203"/>
                    <a:pt x="373" y="197"/>
                    <a:pt x="372" y="190"/>
                  </a:cubicBezTo>
                  <a:cubicBezTo>
                    <a:pt x="401" y="170"/>
                    <a:pt x="401" y="170"/>
                    <a:pt x="401" y="170"/>
                  </a:cubicBezTo>
                  <a:cubicBezTo>
                    <a:pt x="389" y="124"/>
                    <a:pt x="389" y="124"/>
                    <a:pt x="389" y="124"/>
                  </a:cubicBezTo>
                  <a:cubicBezTo>
                    <a:pt x="353" y="123"/>
                    <a:pt x="353" y="123"/>
                    <a:pt x="353" y="123"/>
                  </a:cubicBezTo>
                  <a:cubicBezTo>
                    <a:pt x="351" y="117"/>
                    <a:pt x="347" y="111"/>
                    <a:pt x="344" y="107"/>
                  </a:cubicBezTo>
                  <a:cubicBezTo>
                    <a:pt x="360" y="74"/>
                    <a:pt x="360" y="74"/>
                    <a:pt x="360" y="74"/>
                  </a:cubicBezTo>
                  <a:cubicBezTo>
                    <a:pt x="325" y="41"/>
                    <a:pt x="325" y="41"/>
                    <a:pt x="325" y="41"/>
                  </a:cubicBezTo>
                  <a:cubicBezTo>
                    <a:pt x="293" y="57"/>
                    <a:pt x="293" y="57"/>
                    <a:pt x="293" y="57"/>
                  </a:cubicBezTo>
                  <a:cubicBezTo>
                    <a:pt x="288" y="54"/>
                    <a:pt x="282" y="51"/>
                    <a:pt x="277" y="48"/>
                  </a:cubicBezTo>
                  <a:cubicBezTo>
                    <a:pt x="275" y="12"/>
                    <a:pt x="275" y="12"/>
                    <a:pt x="275" y="12"/>
                  </a:cubicBezTo>
                  <a:cubicBezTo>
                    <a:pt x="251" y="6"/>
                    <a:pt x="251" y="6"/>
                    <a:pt x="251" y="6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09" y="30"/>
                    <a:pt x="209" y="30"/>
                    <a:pt x="209" y="30"/>
                  </a:cubicBezTo>
                  <a:cubicBezTo>
                    <a:pt x="203" y="30"/>
                    <a:pt x="196" y="30"/>
                    <a:pt x="190" y="30"/>
                  </a:cubicBezTo>
                  <a:cubicBezTo>
                    <a:pt x="170" y="1"/>
                    <a:pt x="170" y="1"/>
                    <a:pt x="170" y="1"/>
                  </a:cubicBezTo>
                  <a:cubicBezTo>
                    <a:pt x="124" y="13"/>
                    <a:pt x="124" y="13"/>
                    <a:pt x="124" y="13"/>
                  </a:cubicBezTo>
                  <a:cubicBezTo>
                    <a:pt x="122" y="49"/>
                    <a:pt x="122" y="49"/>
                    <a:pt x="122" y="49"/>
                  </a:cubicBezTo>
                  <a:cubicBezTo>
                    <a:pt x="116" y="52"/>
                    <a:pt x="111" y="55"/>
                    <a:pt x="106" y="59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3" y="114"/>
                    <a:pt x="50" y="120"/>
                    <a:pt x="47" y="126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30" y="194"/>
                    <a:pt x="30" y="194"/>
                    <a:pt x="30" y="194"/>
                  </a:cubicBezTo>
                  <a:cubicBezTo>
                    <a:pt x="30" y="200"/>
                    <a:pt x="30" y="206"/>
                    <a:pt x="30" y="212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13" y="279"/>
                    <a:pt x="13" y="279"/>
                    <a:pt x="13" y="279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52" y="286"/>
                    <a:pt x="55" y="291"/>
                    <a:pt x="59" y="296"/>
                  </a:cubicBezTo>
                  <a:cubicBezTo>
                    <a:pt x="43" y="328"/>
                    <a:pt x="43" y="328"/>
                    <a:pt x="43" y="328"/>
                  </a:cubicBezTo>
                  <a:cubicBezTo>
                    <a:pt x="77" y="362"/>
                    <a:pt x="77" y="362"/>
                    <a:pt x="77" y="362"/>
                  </a:cubicBezTo>
                  <a:cubicBezTo>
                    <a:pt x="109" y="345"/>
                    <a:pt x="109" y="345"/>
                    <a:pt x="109" y="345"/>
                  </a:cubicBezTo>
                  <a:cubicBezTo>
                    <a:pt x="114" y="349"/>
                    <a:pt x="119" y="352"/>
                    <a:pt x="125" y="355"/>
                  </a:cubicBezTo>
                  <a:cubicBezTo>
                    <a:pt x="128" y="390"/>
                    <a:pt x="128" y="390"/>
                    <a:pt x="128" y="390"/>
                  </a:cubicBezTo>
                  <a:cubicBezTo>
                    <a:pt x="150" y="396"/>
                    <a:pt x="150" y="396"/>
                    <a:pt x="150" y="396"/>
                  </a:cubicBezTo>
                  <a:cubicBezTo>
                    <a:pt x="174" y="402"/>
                    <a:pt x="174" y="402"/>
                    <a:pt x="174" y="402"/>
                  </a:cubicBezTo>
                  <a:cubicBezTo>
                    <a:pt x="194" y="373"/>
                    <a:pt x="194" y="373"/>
                    <a:pt x="194" y="373"/>
                  </a:cubicBezTo>
                  <a:cubicBezTo>
                    <a:pt x="200" y="373"/>
                    <a:pt x="206" y="373"/>
                    <a:pt x="212" y="372"/>
                  </a:cubicBezTo>
                  <a:cubicBezTo>
                    <a:pt x="232" y="402"/>
                    <a:pt x="232" y="402"/>
                    <a:pt x="232" y="402"/>
                  </a:cubicBezTo>
                  <a:cubicBezTo>
                    <a:pt x="278" y="389"/>
                    <a:pt x="278" y="389"/>
                    <a:pt x="278" y="389"/>
                  </a:cubicBezTo>
                  <a:cubicBezTo>
                    <a:pt x="280" y="353"/>
                    <a:pt x="280" y="353"/>
                    <a:pt x="280" y="353"/>
                  </a:cubicBezTo>
                  <a:cubicBezTo>
                    <a:pt x="285" y="351"/>
                    <a:pt x="291" y="348"/>
                    <a:pt x="296" y="344"/>
                  </a:cubicBezTo>
                  <a:cubicBezTo>
                    <a:pt x="328" y="360"/>
                    <a:pt x="328" y="360"/>
                    <a:pt x="328" y="360"/>
                  </a:cubicBezTo>
                  <a:cubicBezTo>
                    <a:pt x="362" y="326"/>
                    <a:pt x="362" y="326"/>
                    <a:pt x="362" y="326"/>
                  </a:cubicBezTo>
                  <a:cubicBezTo>
                    <a:pt x="345" y="294"/>
                    <a:pt x="345" y="294"/>
                    <a:pt x="345" y="294"/>
                  </a:cubicBezTo>
                  <a:cubicBezTo>
                    <a:pt x="349" y="289"/>
                    <a:pt x="352" y="283"/>
                    <a:pt x="354" y="277"/>
                  </a:cubicBezTo>
                  <a:cubicBezTo>
                    <a:pt x="390" y="275"/>
                    <a:pt x="390" y="275"/>
                    <a:pt x="390" y="275"/>
                  </a:cubicBezTo>
                  <a:cubicBezTo>
                    <a:pt x="396" y="251"/>
                    <a:pt x="396" y="251"/>
                    <a:pt x="396" y="251"/>
                  </a:cubicBezTo>
                  <a:cubicBezTo>
                    <a:pt x="402" y="229"/>
                    <a:pt x="402" y="229"/>
                    <a:pt x="402" y="229"/>
                  </a:cubicBezTo>
                  <a:cubicBezTo>
                    <a:pt x="373" y="209"/>
                    <a:pt x="373" y="209"/>
                    <a:pt x="373" y="209"/>
                  </a:cubicBezTo>
                  <a:cubicBezTo>
                    <a:pt x="373" y="209"/>
                    <a:pt x="373" y="209"/>
                    <a:pt x="373" y="209"/>
                  </a:cubicBezTo>
                  <a:close/>
                  <a:moveTo>
                    <a:pt x="166" y="335"/>
                  </a:moveTo>
                  <a:cubicBezTo>
                    <a:pt x="93" y="316"/>
                    <a:pt x="48" y="241"/>
                    <a:pt x="67" y="167"/>
                  </a:cubicBezTo>
                  <a:cubicBezTo>
                    <a:pt x="87" y="93"/>
                    <a:pt x="162" y="49"/>
                    <a:pt x="235" y="68"/>
                  </a:cubicBezTo>
                  <a:cubicBezTo>
                    <a:pt x="309" y="87"/>
                    <a:pt x="354" y="162"/>
                    <a:pt x="335" y="236"/>
                  </a:cubicBezTo>
                  <a:cubicBezTo>
                    <a:pt x="316" y="310"/>
                    <a:pt x="241" y="354"/>
                    <a:pt x="166" y="335"/>
                  </a:cubicBez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7" name="Freeform 7"/>
            <p:cNvSpPr>
              <a:spLocks noEditPoints="1"/>
            </p:cNvSpPr>
            <p:nvPr/>
          </p:nvSpPr>
          <p:spPr bwMode="auto">
            <a:xfrm>
              <a:off x="1267848" y="2448028"/>
              <a:ext cx="1074685" cy="1081693"/>
            </a:xfrm>
            <a:custGeom>
              <a:avLst/>
              <a:gdLst>
                <a:gd name="T0" fmla="*/ 373 w 402"/>
                <a:gd name="T1" fmla="*/ 209 h 402"/>
                <a:gd name="T2" fmla="*/ 372 w 402"/>
                <a:gd name="T3" fmla="*/ 190 h 402"/>
                <a:gd name="T4" fmla="*/ 401 w 402"/>
                <a:gd name="T5" fmla="*/ 170 h 402"/>
                <a:gd name="T6" fmla="*/ 389 w 402"/>
                <a:gd name="T7" fmla="*/ 124 h 402"/>
                <a:gd name="T8" fmla="*/ 353 w 402"/>
                <a:gd name="T9" fmla="*/ 123 h 402"/>
                <a:gd name="T10" fmla="*/ 344 w 402"/>
                <a:gd name="T11" fmla="*/ 107 h 402"/>
                <a:gd name="T12" fmla="*/ 360 w 402"/>
                <a:gd name="T13" fmla="*/ 74 h 402"/>
                <a:gd name="T14" fmla="*/ 325 w 402"/>
                <a:gd name="T15" fmla="*/ 41 h 402"/>
                <a:gd name="T16" fmla="*/ 293 w 402"/>
                <a:gd name="T17" fmla="*/ 57 h 402"/>
                <a:gd name="T18" fmla="*/ 277 w 402"/>
                <a:gd name="T19" fmla="*/ 48 h 402"/>
                <a:gd name="T20" fmla="*/ 275 w 402"/>
                <a:gd name="T21" fmla="*/ 12 h 402"/>
                <a:gd name="T22" fmla="*/ 251 w 402"/>
                <a:gd name="T23" fmla="*/ 6 h 402"/>
                <a:gd name="T24" fmla="*/ 228 w 402"/>
                <a:gd name="T25" fmla="*/ 0 h 402"/>
                <a:gd name="T26" fmla="*/ 209 w 402"/>
                <a:gd name="T27" fmla="*/ 30 h 402"/>
                <a:gd name="T28" fmla="*/ 190 w 402"/>
                <a:gd name="T29" fmla="*/ 30 h 402"/>
                <a:gd name="T30" fmla="*/ 170 w 402"/>
                <a:gd name="T31" fmla="*/ 1 h 402"/>
                <a:gd name="T32" fmla="*/ 124 w 402"/>
                <a:gd name="T33" fmla="*/ 13 h 402"/>
                <a:gd name="T34" fmla="*/ 122 w 402"/>
                <a:gd name="T35" fmla="*/ 49 h 402"/>
                <a:gd name="T36" fmla="*/ 106 w 402"/>
                <a:gd name="T37" fmla="*/ 59 h 402"/>
                <a:gd name="T38" fmla="*/ 74 w 402"/>
                <a:gd name="T39" fmla="*/ 43 h 402"/>
                <a:gd name="T40" fmla="*/ 41 w 402"/>
                <a:gd name="T41" fmla="*/ 77 h 402"/>
                <a:gd name="T42" fmla="*/ 56 w 402"/>
                <a:gd name="T43" fmla="*/ 109 h 402"/>
                <a:gd name="T44" fmla="*/ 47 w 402"/>
                <a:gd name="T45" fmla="*/ 126 h 402"/>
                <a:gd name="T46" fmla="*/ 12 w 402"/>
                <a:gd name="T47" fmla="*/ 128 h 402"/>
                <a:gd name="T48" fmla="*/ 6 w 402"/>
                <a:gd name="T49" fmla="*/ 151 h 402"/>
                <a:gd name="T50" fmla="*/ 0 w 402"/>
                <a:gd name="T51" fmla="*/ 174 h 402"/>
                <a:gd name="T52" fmla="*/ 30 w 402"/>
                <a:gd name="T53" fmla="*/ 194 h 402"/>
                <a:gd name="T54" fmla="*/ 30 w 402"/>
                <a:gd name="T55" fmla="*/ 212 h 402"/>
                <a:gd name="T56" fmla="*/ 0 w 402"/>
                <a:gd name="T57" fmla="*/ 233 h 402"/>
                <a:gd name="T58" fmla="*/ 13 w 402"/>
                <a:gd name="T59" fmla="*/ 279 h 402"/>
                <a:gd name="T60" fmla="*/ 49 w 402"/>
                <a:gd name="T61" fmla="*/ 280 h 402"/>
                <a:gd name="T62" fmla="*/ 59 w 402"/>
                <a:gd name="T63" fmla="*/ 296 h 402"/>
                <a:gd name="T64" fmla="*/ 43 w 402"/>
                <a:gd name="T65" fmla="*/ 328 h 402"/>
                <a:gd name="T66" fmla="*/ 77 w 402"/>
                <a:gd name="T67" fmla="*/ 362 h 402"/>
                <a:gd name="T68" fmla="*/ 109 w 402"/>
                <a:gd name="T69" fmla="*/ 345 h 402"/>
                <a:gd name="T70" fmla="*/ 125 w 402"/>
                <a:gd name="T71" fmla="*/ 355 h 402"/>
                <a:gd name="T72" fmla="*/ 128 w 402"/>
                <a:gd name="T73" fmla="*/ 390 h 402"/>
                <a:gd name="T74" fmla="*/ 150 w 402"/>
                <a:gd name="T75" fmla="*/ 396 h 402"/>
                <a:gd name="T76" fmla="*/ 174 w 402"/>
                <a:gd name="T77" fmla="*/ 402 h 402"/>
                <a:gd name="T78" fmla="*/ 194 w 402"/>
                <a:gd name="T79" fmla="*/ 373 h 402"/>
                <a:gd name="T80" fmla="*/ 212 w 402"/>
                <a:gd name="T81" fmla="*/ 372 h 402"/>
                <a:gd name="T82" fmla="*/ 232 w 402"/>
                <a:gd name="T83" fmla="*/ 402 h 402"/>
                <a:gd name="T84" fmla="*/ 278 w 402"/>
                <a:gd name="T85" fmla="*/ 389 h 402"/>
                <a:gd name="T86" fmla="*/ 280 w 402"/>
                <a:gd name="T87" fmla="*/ 353 h 402"/>
                <a:gd name="T88" fmla="*/ 296 w 402"/>
                <a:gd name="T89" fmla="*/ 344 h 402"/>
                <a:gd name="T90" fmla="*/ 328 w 402"/>
                <a:gd name="T91" fmla="*/ 360 h 402"/>
                <a:gd name="T92" fmla="*/ 362 w 402"/>
                <a:gd name="T93" fmla="*/ 326 h 402"/>
                <a:gd name="T94" fmla="*/ 345 w 402"/>
                <a:gd name="T95" fmla="*/ 294 h 402"/>
                <a:gd name="T96" fmla="*/ 354 w 402"/>
                <a:gd name="T97" fmla="*/ 277 h 402"/>
                <a:gd name="T98" fmla="*/ 390 w 402"/>
                <a:gd name="T99" fmla="*/ 275 h 402"/>
                <a:gd name="T100" fmla="*/ 396 w 402"/>
                <a:gd name="T101" fmla="*/ 251 h 402"/>
                <a:gd name="T102" fmla="*/ 402 w 402"/>
                <a:gd name="T103" fmla="*/ 229 h 402"/>
                <a:gd name="T104" fmla="*/ 373 w 402"/>
                <a:gd name="T105" fmla="*/ 209 h 402"/>
                <a:gd name="T106" fmla="*/ 373 w 402"/>
                <a:gd name="T107" fmla="*/ 209 h 402"/>
                <a:gd name="T108" fmla="*/ 166 w 402"/>
                <a:gd name="T109" fmla="*/ 335 h 402"/>
                <a:gd name="T110" fmla="*/ 67 w 402"/>
                <a:gd name="T111" fmla="*/ 167 h 402"/>
                <a:gd name="T112" fmla="*/ 235 w 402"/>
                <a:gd name="T113" fmla="*/ 68 h 402"/>
                <a:gd name="T114" fmla="*/ 335 w 402"/>
                <a:gd name="T115" fmla="*/ 236 h 402"/>
                <a:gd name="T116" fmla="*/ 166 w 402"/>
                <a:gd name="T117" fmla="*/ 33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2" h="402">
                  <a:moveTo>
                    <a:pt x="373" y="209"/>
                  </a:moveTo>
                  <a:cubicBezTo>
                    <a:pt x="373" y="203"/>
                    <a:pt x="373" y="197"/>
                    <a:pt x="372" y="190"/>
                  </a:cubicBezTo>
                  <a:cubicBezTo>
                    <a:pt x="401" y="170"/>
                    <a:pt x="401" y="170"/>
                    <a:pt x="401" y="170"/>
                  </a:cubicBezTo>
                  <a:cubicBezTo>
                    <a:pt x="389" y="124"/>
                    <a:pt x="389" y="124"/>
                    <a:pt x="389" y="124"/>
                  </a:cubicBezTo>
                  <a:cubicBezTo>
                    <a:pt x="353" y="123"/>
                    <a:pt x="353" y="123"/>
                    <a:pt x="353" y="123"/>
                  </a:cubicBezTo>
                  <a:cubicBezTo>
                    <a:pt x="351" y="117"/>
                    <a:pt x="347" y="111"/>
                    <a:pt x="344" y="107"/>
                  </a:cubicBezTo>
                  <a:cubicBezTo>
                    <a:pt x="360" y="74"/>
                    <a:pt x="360" y="74"/>
                    <a:pt x="360" y="74"/>
                  </a:cubicBezTo>
                  <a:cubicBezTo>
                    <a:pt x="325" y="41"/>
                    <a:pt x="325" y="41"/>
                    <a:pt x="325" y="41"/>
                  </a:cubicBezTo>
                  <a:cubicBezTo>
                    <a:pt x="293" y="57"/>
                    <a:pt x="293" y="57"/>
                    <a:pt x="293" y="57"/>
                  </a:cubicBezTo>
                  <a:cubicBezTo>
                    <a:pt x="288" y="54"/>
                    <a:pt x="282" y="51"/>
                    <a:pt x="277" y="48"/>
                  </a:cubicBezTo>
                  <a:cubicBezTo>
                    <a:pt x="275" y="12"/>
                    <a:pt x="275" y="12"/>
                    <a:pt x="275" y="12"/>
                  </a:cubicBezTo>
                  <a:cubicBezTo>
                    <a:pt x="251" y="6"/>
                    <a:pt x="251" y="6"/>
                    <a:pt x="251" y="6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09" y="30"/>
                    <a:pt x="209" y="30"/>
                    <a:pt x="209" y="30"/>
                  </a:cubicBezTo>
                  <a:cubicBezTo>
                    <a:pt x="203" y="30"/>
                    <a:pt x="196" y="30"/>
                    <a:pt x="190" y="30"/>
                  </a:cubicBezTo>
                  <a:cubicBezTo>
                    <a:pt x="170" y="1"/>
                    <a:pt x="170" y="1"/>
                    <a:pt x="170" y="1"/>
                  </a:cubicBezTo>
                  <a:cubicBezTo>
                    <a:pt x="124" y="13"/>
                    <a:pt x="124" y="13"/>
                    <a:pt x="124" y="13"/>
                  </a:cubicBezTo>
                  <a:cubicBezTo>
                    <a:pt x="122" y="49"/>
                    <a:pt x="122" y="49"/>
                    <a:pt x="122" y="49"/>
                  </a:cubicBezTo>
                  <a:cubicBezTo>
                    <a:pt x="116" y="52"/>
                    <a:pt x="111" y="55"/>
                    <a:pt x="106" y="59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3" y="114"/>
                    <a:pt x="50" y="120"/>
                    <a:pt x="47" y="126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30" y="194"/>
                    <a:pt x="30" y="194"/>
                    <a:pt x="30" y="194"/>
                  </a:cubicBezTo>
                  <a:cubicBezTo>
                    <a:pt x="30" y="200"/>
                    <a:pt x="30" y="206"/>
                    <a:pt x="30" y="212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13" y="279"/>
                    <a:pt x="13" y="279"/>
                    <a:pt x="13" y="279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52" y="286"/>
                    <a:pt x="55" y="291"/>
                    <a:pt x="59" y="296"/>
                  </a:cubicBezTo>
                  <a:cubicBezTo>
                    <a:pt x="43" y="328"/>
                    <a:pt x="43" y="328"/>
                    <a:pt x="43" y="328"/>
                  </a:cubicBezTo>
                  <a:cubicBezTo>
                    <a:pt x="77" y="362"/>
                    <a:pt x="77" y="362"/>
                    <a:pt x="77" y="362"/>
                  </a:cubicBezTo>
                  <a:cubicBezTo>
                    <a:pt x="109" y="345"/>
                    <a:pt x="109" y="345"/>
                    <a:pt x="109" y="345"/>
                  </a:cubicBezTo>
                  <a:cubicBezTo>
                    <a:pt x="114" y="349"/>
                    <a:pt x="119" y="352"/>
                    <a:pt x="125" y="355"/>
                  </a:cubicBezTo>
                  <a:cubicBezTo>
                    <a:pt x="128" y="390"/>
                    <a:pt x="128" y="390"/>
                    <a:pt x="128" y="390"/>
                  </a:cubicBezTo>
                  <a:cubicBezTo>
                    <a:pt x="150" y="396"/>
                    <a:pt x="150" y="396"/>
                    <a:pt x="150" y="396"/>
                  </a:cubicBezTo>
                  <a:cubicBezTo>
                    <a:pt x="174" y="402"/>
                    <a:pt x="174" y="402"/>
                    <a:pt x="174" y="402"/>
                  </a:cubicBezTo>
                  <a:cubicBezTo>
                    <a:pt x="194" y="373"/>
                    <a:pt x="194" y="373"/>
                    <a:pt x="194" y="373"/>
                  </a:cubicBezTo>
                  <a:cubicBezTo>
                    <a:pt x="200" y="373"/>
                    <a:pt x="206" y="373"/>
                    <a:pt x="212" y="372"/>
                  </a:cubicBezTo>
                  <a:cubicBezTo>
                    <a:pt x="232" y="402"/>
                    <a:pt x="232" y="402"/>
                    <a:pt x="232" y="402"/>
                  </a:cubicBezTo>
                  <a:cubicBezTo>
                    <a:pt x="278" y="389"/>
                    <a:pt x="278" y="389"/>
                    <a:pt x="278" y="389"/>
                  </a:cubicBezTo>
                  <a:cubicBezTo>
                    <a:pt x="280" y="353"/>
                    <a:pt x="280" y="353"/>
                    <a:pt x="280" y="353"/>
                  </a:cubicBezTo>
                  <a:cubicBezTo>
                    <a:pt x="285" y="351"/>
                    <a:pt x="291" y="348"/>
                    <a:pt x="296" y="344"/>
                  </a:cubicBezTo>
                  <a:cubicBezTo>
                    <a:pt x="328" y="360"/>
                    <a:pt x="328" y="360"/>
                    <a:pt x="328" y="360"/>
                  </a:cubicBezTo>
                  <a:cubicBezTo>
                    <a:pt x="362" y="326"/>
                    <a:pt x="362" y="326"/>
                    <a:pt x="362" y="326"/>
                  </a:cubicBezTo>
                  <a:cubicBezTo>
                    <a:pt x="345" y="294"/>
                    <a:pt x="345" y="294"/>
                    <a:pt x="345" y="294"/>
                  </a:cubicBezTo>
                  <a:cubicBezTo>
                    <a:pt x="349" y="289"/>
                    <a:pt x="352" y="283"/>
                    <a:pt x="354" y="277"/>
                  </a:cubicBezTo>
                  <a:cubicBezTo>
                    <a:pt x="390" y="275"/>
                    <a:pt x="390" y="275"/>
                    <a:pt x="390" y="275"/>
                  </a:cubicBezTo>
                  <a:cubicBezTo>
                    <a:pt x="396" y="251"/>
                    <a:pt x="396" y="251"/>
                    <a:pt x="396" y="251"/>
                  </a:cubicBezTo>
                  <a:cubicBezTo>
                    <a:pt x="402" y="229"/>
                    <a:pt x="402" y="229"/>
                    <a:pt x="402" y="229"/>
                  </a:cubicBezTo>
                  <a:cubicBezTo>
                    <a:pt x="373" y="209"/>
                    <a:pt x="373" y="209"/>
                    <a:pt x="373" y="209"/>
                  </a:cubicBezTo>
                  <a:cubicBezTo>
                    <a:pt x="373" y="209"/>
                    <a:pt x="373" y="209"/>
                    <a:pt x="373" y="209"/>
                  </a:cubicBezTo>
                  <a:close/>
                  <a:moveTo>
                    <a:pt x="166" y="335"/>
                  </a:moveTo>
                  <a:cubicBezTo>
                    <a:pt x="93" y="316"/>
                    <a:pt x="48" y="241"/>
                    <a:pt x="67" y="167"/>
                  </a:cubicBezTo>
                  <a:cubicBezTo>
                    <a:pt x="87" y="93"/>
                    <a:pt x="162" y="49"/>
                    <a:pt x="235" y="68"/>
                  </a:cubicBezTo>
                  <a:cubicBezTo>
                    <a:pt x="309" y="87"/>
                    <a:pt x="354" y="162"/>
                    <a:pt x="335" y="236"/>
                  </a:cubicBezTo>
                  <a:cubicBezTo>
                    <a:pt x="316" y="310"/>
                    <a:pt x="241" y="354"/>
                    <a:pt x="166" y="335"/>
                  </a:cubicBezTo>
                  <a:close/>
                </a:path>
              </a:pathLst>
            </a:custGeom>
            <a:solidFill>
              <a:srgbClr val="A6A88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8" name="Freeform 8"/>
            <p:cNvSpPr/>
            <p:nvPr/>
          </p:nvSpPr>
          <p:spPr bwMode="auto">
            <a:xfrm>
              <a:off x="1139686" y="2365231"/>
              <a:ext cx="432544" cy="496777"/>
            </a:xfrm>
            <a:custGeom>
              <a:avLst/>
              <a:gdLst>
                <a:gd name="T0" fmla="*/ 162 w 162"/>
                <a:gd name="T1" fmla="*/ 0 h 185"/>
                <a:gd name="T2" fmla="*/ 96 w 162"/>
                <a:gd name="T3" fmla="*/ 14 h 185"/>
                <a:gd name="T4" fmla="*/ 102 w 162"/>
                <a:gd name="T5" fmla="*/ 25 h 185"/>
                <a:gd name="T6" fmla="*/ 1 w 162"/>
                <a:gd name="T7" fmla="*/ 178 h 185"/>
                <a:gd name="T8" fmla="*/ 5 w 162"/>
                <a:gd name="T9" fmla="*/ 185 h 185"/>
                <a:gd name="T10" fmla="*/ 7 w 162"/>
                <a:gd name="T11" fmla="*/ 185 h 185"/>
                <a:gd name="T12" fmla="*/ 13 w 162"/>
                <a:gd name="T13" fmla="*/ 180 h 185"/>
                <a:gd name="T14" fmla="*/ 107 w 162"/>
                <a:gd name="T15" fmla="*/ 36 h 185"/>
                <a:gd name="T16" fmla="*/ 112 w 162"/>
                <a:gd name="T17" fmla="*/ 45 h 185"/>
                <a:gd name="T18" fmla="*/ 162 w 162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" h="185">
                  <a:moveTo>
                    <a:pt x="162" y="0"/>
                  </a:moveTo>
                  <a:cubicBezTo>
                    <a:pt x="96" y="14"/>
                    <a:pt x="96" y="14"/>
                    <a:pt x="96" y="14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51" y="62"/>
                    <a:pt x="14" y="117"/>
                    <a:pt x="1" y="178"/>
                  </a:cubicBezTo>
                  <a:cubicBezTo>
                    <a:pt x="0" y="181"/>
                    <a:pt x="2" y="184"/>
                    <a:pt x="5" y="185"/>
                  </a:cubicBezTo>
                  <a:cubicBezTo>
                    <a:pt x="6" y="185"/>
                    <a:pt x="6" y="185"/>
                    <a:pt x="7" y="185"/>
                  </a:cubicBezTo>
                  <a:cubicBezTo>
                    <a:pt x="10" y="185"/>
                    <a:pt x="12" y="183"/>
                    <a:pt x="13" y="180"/>
                  </a:cubicBezTo>
                  <a:cubicBezTo>
                    <a:pt x="25" y="123"/>
                    <a:pt x="59" y="71"/>
                    <a:pt x="107" y="36"/>
                  </a:cubicBezTo>
                  <a:cubicBezTo>
                    <a:pt x="112" y="45"/>
                    <a:pt x="112" y="45"/>
                    <a:pt x="112" y="45"/>
                  </a:cubicBezTo>
                  <a:lnTo>
                    <a:pt x="16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>
              <a:off x="1481450" y="2663031"/>
              <a:ext cx="647481" cy="651686"/>
            </a:xfrm>
            <a:prstGeom prst="ellipse">
              <a:avLst/>
            </a:prstGeom>
            <a:solidFill>
              <a:srgbClr val="A6A88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0" name="Freeform 10"/>
            <p:cNvSpPr>
              <a:spLocks noEditPoints="1"/>
            </p:cNvSpPr>
            <p:nvPr/>
          </p:nvSpPr>
          <p:spPr bwMode="auto">
            <a:xfrm>
              <a:off x="6801470" y="2448028"/>
              <a:ext cx="1074685" cy="1081693"/>
            </a:xfrm>
            <a:custGeom>
              <a:avLst/>
              <a:gdLst>
                <a:gd name="T0" fmla="*/ 373 w 402"/>
                <a:gd name="T1" fmla="*/ 209 h 402"/>
                <a:gd name="T2" fmla="*/ 372 w 402"/>
                <a:gd name="T3" fmla="*/ 190 h 402"/>
                <a:gd name="T4" fmla="*/ 401 w 402"/>
                <a:gd name="T5" fmla="*/ 170 h 402"/>
                <a:gd name="T6" fmla="*/ 389 w 402"/>
                <a:gd name="T7" fmla="*/ 124 h 402"/>
                <a:gd name="T8" fmla="*/ 353 w 402"/>
                <a:gd name="T9" fmla="*/ 123 h 402"/>
                <a:gd name="T10" fmla="*/ 344 w 402"/>
                <a:gd name="T11" fmla="*/ 107 h 402"/>
                <a:gd name="T12" fmla="*/ 360 w 402"/>
                <a:gd name="T13" fmla="*/ 74 h 402"/>
                <a:gd name="T14" fmla="*/ 325 w 402"/>
                <a:gd name="T15" fmla="*/ 41 h 402"/>
                <a:gd name="T16" fmla="*/ 293 w 402"/>
                <a:gd name="T17" fmla="*/ 57 h 402"/>
                <a:gd name="T18" fmla="*/ 277 w 402"/>
                <a:gd name="T19" fmla="*/ 48 h 402"/>
                <a:gd name="T20" fmla="*/ 275 w 402"/>
                <a:gd name="T21" fmla="*/ 12 h 402"/>
                <a:gd name="T22" fmla="*/ 251 w 402"/>
                <a:gd name="T23" fmla="*/ 6 h 402"/>
                <a:gd name="T24" fmla="*/ 228 w 402"/>
                <a:gd name="T25" fmla="*/ 0 h 402"/>
                <a:gd name="T26" fmla="*/ 209 w 402"/>
                <a:gd name="T27" fmla="*/ 30 h 402"/>
                <a:gd name="T28" fmla="*/ 190 w 402"/>
                <a:gd name="T29" fmla="*/ 30 h 402"/>
                <a:gd name="T30" fmla="*/ 170 w 402"/>
                <a:gd name="T31" fmla="*/ 1 h 402"/>
                <a:gd name="T32" fmla="*/ 124 w 402"/>
                <a:gd name="T33" fmla="*/ 13 h 402"/>
                <a:gd name="T34" fmla="*/ 122 w 402"/>
                <a:gd name="T35" fmla="*/ 49 h 402"/>
                <a:gd name="T36" fmla="*/ 106 w 402"/>
                <a:gd name="T37" fmla="*/ 59 h 402"/>
                <a:gd name="T38" fmla="*/ 74 w 402"/>
                <a:gd name="T39" fmla="*/ 43 h 402"/>
                <a:gd name="T40" fmla="*/ 41 w 402"/>
                <a:gd name="T41" fmla="*/ 77 h 402"/>
                <a:gd name="T42" fmla="*/ 56 w 402"/>
                <a:gd name="T43" fmla="*/ 109 h 402"/>
                <a:gd name="T44" fmla="*/ 47 w 402"/>
                <a:gd name="T45" fmla="*/ 126 h 402"/>
                <a:gd name="T46" fmla="*/ 12 w 402"/>
                <a:gd name="T47" fmla="*/ 128 h 402"/>
                <a:gd name="T48" fmla="*/ 6 w 402"/>
                <a:gd name="T49" fmla="*/ 151 h 402"/>
                <a:gd name="T50" fmla="*/ 0 w 402"/>
                <a:gd name="T51" fmla="*/ 174 h 402"/>
                <a:gd name="T52" fmla="*/ 30 w 402"/>
                <a:gd name="T53" fmla="*/ 194 h 402"/>
                <a:gd name="T54" fmla="*/ 30 w 402"/>
                <a:gd name="T55" fmla="*/ 212 h 402"/>
                <a:gd name="T56" fmla="*/ 0 w 402"/>
                <a:gd name="T57" fmla="*/ 233 h 402"/>
                <a:gd name="T58" fmla="*/ 13 w 402"/>
                <a:gd name="T59" fmla="*/ 279 h 402"/>
                <a:gd name="T60" fmla="*/ 49 w 402"/>
                <a:gd name="T61" fmla="*/ 280 h 402"/>
                <a:gd name="T62" fmla="*/ 59 w 402"/>
                <a:gd name="T63" fmla="*/ 296 h 402"/>
                <a:gd name="T64" fmla="*/ 43 w 402"/>
                <a:gd name="T65" fmla="*/ 328 h 402"/>
                <a:gd name="T66" fmla="*/ 77 w 402"/>
                <a:gd name="T67" fmla="*/ 362 h 402"/>
                <a:gd name="T68" fmla="*/ 109 w 402"/>
                <a:gd name="T69" fmla="*/ 345 h 402"/>
                <a:gd name="T70" fmla="*/ 125 w 402"/>
                <a:gd name="T71" fmla="*/ 355 h 402"/>
                <a:gd name="T72" fmla="*/ 128 w 402"/>
                <a:gd name="T73" fmla="*/ 390 h 402"/>
                <a:gd name="T74" fmla="*/ 150 w 402"/>
                <a:gd name="T75" fmla="*/ 396 h 402"/>
                <a:gd name="T76" fmla="*/ 174 w 402"/>
                <a:gd name="T77" fmla="*/ 402 h 402"/>
                <a:gd name="T78" fmla="*/ 194 w 402"/>
                <a:gd name="T79" fmla="*/ 373 h 402"/>
                <a:gd name="T80" fmla="*/ 212 w 402"/>
                <a:gd name="T81" fmla="*/ 372 h 402"/>
                <a:gd name="T82" fmla="*/ 232 w 402"/>
                <a:gd name="T83" fmla="*/ 402 h 402"/>
                <a:gd name="T84" fmla="*/ 278 w 402"/>
                <a:gd name="T85" fmla="*/ 389 h 402"/>
                <a:gd name="T86" fmla="*/ 280 w 402"/>
                <a:gd name="T87" fmla="*/ 353 h 402"/>
                <a:gd name="T88" fmla="*/ 296 w 402"/>
                <a:gd name="T89" fmla="*/ 344 h 402"/>
                <a:gd name="T90" fmla="*/ 328 w 402"/>
                <a:gd name="T91" fmla="*/ 360 h 402"/>
                <a:gd name="T92" fmla="*/ 362 w 402"/>
                <a:gd name="T93" fmla="*/ 326 h 402"/>
                <a:gd name="T94" fmla="*/ 345 w 402"/>
                <a:gd name="T95" fmla="*/ 294 h 402"/>
                <a:gd name="T96" fmla="*/ 354 w 402"/>
                <a:gd name="T97" fmla="*/ 277 h 402"/>
                <a:gd name="T98" fmla="*/ 390 w 402"/>
                <a:gd name="T99" fmla="*/ 275 h 402"/>
                <a:gd name="T100" fmla="*/ 396 w 402"/>
                <a:gd name="T101" fmla="*/ 251 h 402"/>
                <a:gd name="T102" fmla="*/ 402 w 402"/>
                <a:gd name="T103" fmla="*/ 229 h 402"/>
                <a:gd name="T104" fmla="*/ 373 w 402"/>
                <a:gd name="T105" fmla="*/ 209 h 402"/>
                <a:gd name="T106" fmla="*/ 373 w 402"/>
                <a:gd name="T107" fmla="*/ 209 h 402"/>
                <a:gd name="T108" fmla="*/ 166 w 402"/>
                <a:gd name="T109" fmla="*/ 335 h 402"/>
                <a:gd name="T110" fmla="*/ 67 w 402"/>
                <a:gd name="T111" fmla="*/ 167 h 402"/>
                <a:gd name="T112" fmla="*/ 235 w 402"/>
                <a:gd name="T113" fmla="*/ 68 h 402"/>
                <a:gd name="T114" fmla="*/ 335 w 402"/>
                <a:gd name="T115" fmla="*/ 236 h 402"/>
                <a:gd name="T116" fmla="*/ 166 w 402"/>
                <a:gd name="T117" fmla="*/ 33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2" h="402">
                  <a:moveTo>
                    <a:pt x="373" y="209"/>
                  </a:moveTo>
                  <a:cubicBezTo>
                    <a:pt x="373" y="203"/>
                    <a:pt x="373" y="197"/>
                    <a:pt x="372" y="190"/>
                  </a:cubicBezTo>
                  <a:cubicBezTo>
                    <a:pt x="401" y="170"/>
                    <a:pt x="401" y="170"/>
                    <a:pt x="401" y="170"/>
                  </a:cubicBezTo>
                  <a:cubicBezTo>
                    <a:pt x="389" y="124"/>
                    <a:pt x="389" y="124"/>
                    <a:pt x="389" y="124"/>
                  </a:cubicBezTo>
                  <a:cubicBezTo>
                    <a:pt x="353" y="123"/>
                    <a:pt x="353" y="123"/>
                    <a:pt x="353" y="123"/>
                  </a:cubicBezTo>
                  <a:cubicBezTo>
                    <a:pt x="351" y="117"/>
                    <a:pt x="347" y="111"/>
                    <a:pt x="344" y="107"/>
                  </a:cubicBezTo>
                  <a:cubicBezTo>
                    <a:pt x="360" y="74"/>
                    <a:pt x="360" y="74"/>
                    <a:pt x="360" y="74"/>
                  </a:cubicBezTo>
                  <a:cubicBezTo>
                    <a:pt x="325" y="41"/>
                    <a:pt x="325" y="41"/>
                    <a:pt x="325" y="41"/>
                  </a:cubicBezTo>
                  <a:cubicBezTo>
                    <a:pt x="293" y="57"/>
                    <a:pt x="293" y="57"/>
                    <a:pt x="293" y="57"/>
                  </a:cubicBezTo>
                  <a:cubicBezTo>
                    <a:pt x="288" y="54"/>
                    <a:pt x="282" y="51"/>
                    <a:pt x="277" y="48"/>
                  </a:cubicBezTo>
                  <a:cubicBezTo>
                    <a:pt x="275" y="12"/>
                    <a:pt x="275" y="12"/>
                    <a:pt x="275" y="12"/>
                  </a:cubicBezTo>
                  <a:cubicBezTo>
                    <a:pt x="251" y="6"/>
                    <a:pt x="251" y="6"/>
                    <a:pt x="251" y="6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09" y="30"/>
                    <a:pt x="209" y="30"/>
                    <a:pt x="209" y="30"/>
                  </a:cubicBezTo>
                  <a:cubicBezTo>
                    <a:pt x="203" y="30"/>
                    <a:pt x="196" y="30"/>
                    <a:pt x="190" y="30"/>
                  </a:cubicBezTo>
                  <a:cubicBezTo>
                    <a:pt x="170" y="1"/>
                    <a:pt x="170" y="1"/>
                    <a:pt x="170" y="1"/>
                  </a:cubicBezTo>
                  <a:cubicBezTo>
                    <a:pt x="124" y="13"/>
                    <a:pt x="124" y="13"/>
                    <a:pt x="124" y="13"/>
                  </a:cubicBezTo>
                  <a:cubicBezTo>
                    <a:pt x="122" y="49"/>
                    <a:pt x="122" y="49"/>
                    <a:pt x="122" y="49"/>
                  </a:cubicBezTo>
                  <a:cubicBezTo>
                    <a:pt x="116" y="52"/>
                    <a:pt x="111" y="55"/>
                    <a:pt x="106" y="59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3" y="114"/>
                    <a:pt x="50" y="120"/>
                    <a:pt x="47" y="126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30" y="194"/>
                    <a:pt x="30" y="194"/>
                    <a:pt x="30" y="194"/>
                  </a:cubicBezTo>
                  <a:cubicBezTo>
                    <a:pt x="30" y="200"/>
                    <a:pt x="30" y="206"/>
                    <a:pt x="30" y="212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13" y="279"/>
                    <a:pt x="13" y="279"/>
                    <a:pt x="13" y="279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52" y="286"/>
                    <a:pt x="55" y="291"/>
                    <a:pt x="59" y="296"/>
                  </a:cubicBezTo>
                  <a:cubicBezTo>
                    <a:pt x="43" y="328"/>
                    <a:pt x="43" y="328"/>
                    <a:pt x="43" y="328"/>
                  </a:cubicBezTo>
                  <a:cubicBezTo>
                    <a:pt x="77" y="362"/>
                    <a:pt x="77" y="362"/>
                    <a:pt x="77" y="362"/>
                  </a:cubicBezTo>
                  <a:cubicBezTo>
                    <a:pt x="109" y="345"/>
                    <a:pt x="109" y="345"/>
                    <a:pt x="109" y="345"/>
                  </a:cubicBezTo>
                  <a:cubicBezTo>
                    <a:pt x="114" y="349"/>
                    <a:pt x="119" y="352"/>
                    <a:pt x="125" y="355"/>
                  </a:cubicBezTo>
                  <a:cubicBezTo>
                    <a:pt x="128" y="390"/>
                    <a:pt x="128" y="390"/>
                    <a:pt x="128" y="390"/>
                  </a:cubicBezTo>
                  <a:cubicBezTo>
                    <a:pt x="150" y="396"/>
                    <a:pt x="150" y="396"/>
                    <a:pt x="150" y="396"/>
                  </a:cubicBezTo>
                  <a:cubicBezTo>
                    <a:pt x="174" y="402"/>
                    <a:pt x="174" y="402"/>
                    <a:pt x="174" y="402"/>
                  </a:cubicBezTo>
                  <a:cubicBezTo>
                    <a:pt x="194" y="373"/>
                    <a:pt x="194" y="373"/>
                    <a:pt x="194" y="373"/>
                  </a:cubicBezTo>
                  <a:cubicBezTo>
                    <a:pt x="200" y="373"/>
                    <a:pt x="206" y="373"/>
                    <a:pt x="212" y="372"/>
                  </a:cubicBezTo>
                  <a:cubicBezTo>
                    <a:pt x="232" y="402"/>
                    <a:pt x="232" y="402"/>
                    <a:pt x="232" y="402"/>
                  </a:cubicBezTo>
                  <a:cubicBezTo>
                    <a:pt x="278" y="389"/>
                    <a:pt x="278" y="389"/>
                    <a:pt x="278" y="389"/>
                  </a:cubicBezTo>
                  <a:cubicBezTo>
                    <a:pt x="280" y="353"/>
                    <a:pt x="280" y="353"/>
                    <a:pt x="280" y="353"/>
                  </a:cubicBezTo>
                  <a:cubicBezTo>
                    <a:pt x="285" y="351"/>
                    <a:pt x="291" y="348"/>
                    <a:pt x="296" y="344"/>
                  </a:cubicBezTo>
                  <a:cubicBezTo>
                    <a:pt x="328" y="360"/>
                    <a:pt x="328" y="360"/>
                    <a:pt x="328" y="360"/>
                  </a:cubicBezTo>
                  <a:cubicBezTo>
                    <a:pt x="362" y="326"/>
                    <a:pt x="362" y="326"/>
                    <a:pt x="362" y="326"/>
                  </a:cubicBezTo>
                  <a:cubicBezTo>
                    <a:pt x="345" y="294"/>
                    <a:pt x="345" y="294"/>
                    <a:pt x="345" y="294"/>
                  </a:cubicBezTo>
                  <a:cubicBezTo>
                    <a:pt x="349" y="289"/>
                    <a:pt x="352" y="283"/>
                    <a:pt x="354" y="277"/>
                  </a:cubicBezTo>
                  <a:cubicBezTo>
                    <a:pt x="390" y="275"/>
                    <a:pt x="390" y="275"/>
                    <a:pt x="390" y="275"/>
                  </a:cubicBezTo>
                  <a:cubicBezTo>
                    <a:pt x="396" y="251"/>
                    <a:pt x="396" y="251"/>
                    <a:pt x="396" y="251"/>
                  </a:cubicBezTo>
                  <a:cubicBezTo>
                    <a:pt x="402" y="229"/>
                    <a:pt x="402" y="229"/>
                    <a:pt x="402" y="229"/>
                  </a:cubicBezTo>
                  <a:cubicBezTo>
                    <a:pt x="373" y="209"/>
                    <a:pt x="373" y="209"/>
                    <a:pt x="373" y="209"/>
                  </a:cubicBezTo>
                  <a:cubicBezTo>
                    <a:pt x="373" y="209"/>
                    <a:pt x="373" y="209"/>
                    <a:pt x="373" y="209"/>
                  </a:cubicBezTo>
                  <a:close/>
                  <a:moveTo>
                    <a:pt x="166" y="335"/>
                  </a:moveTo>
                  <a:cubicBezTo>
                    <a:pt x="93" y="316"/>
                    <a:pt x="48" y="241"/>
                    <a:pt x="67" y="167"/>
                  </a:cubicBezTo>
                  <a:cubicBezTo>
                    <a:pt x="87" y="93"/>
                    <a:pt x="162" y="49"/>
                    <a:pt x="235" y="68"/>
                  </a:cubicBezTo>
                  <a:cubicBezTo>
                    <a:pt x="309" y="87"/>
                    <a:pt x="354" y="162"/>
                    <a:pt x="335" y="236"/>
                  </a:cubicBezTo>
                  <a:cubicBezTo>
                    <a:pt x="316" y="310"/>
                    <a:pt x="241" y="354"/>
                    <a:pt x="166" y="335"/>
                  </a:cubicBezTo>
                  <a:close/>
                </a:path>
              </a:pathLst>
            </a:custGeom>
            <a:solidFill>
              <a:srgbClr val="D983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1" name="Freeform 11"/>
            <p:cNvSpPr/>
            <p:nvPr/>
          </p:nvSpPr>
          <p:spPr bwMode="auto">
            <a:xfrm>
              <a:off x="7571770" y="3115738"/>
              <a:ext cx="432544" cy="496777"/>
            </a:xfrm>
            <a:custGeom>
              <a:avLst/>
              <a:gdLst>
                <a:gd name="T0" fmla="*/ 0 w 162"/>
                <a:gd name="T1" fmla="*/ 185 h 185"/>
                <a:gd name="T2" fmla="*/ 66 w 162"/>
                <a:gd name="T3" fmla="*/ 171 h 185"/>
                <a:gd name="T4" fmla="*/ 60 w 162"/>
                <a:gd name="T5" fmla="*/ 160 h 185"/>
                <a:gd name="T6" fmla="*/ 161 w 162"/>
                <a:gd name="T7" fmla="*/ 8 h 185"/>
                <a:gd name="T8" fmla="*/ 156 w 162"/>
                <a:gd name="T9" fmla="*/ 0 h 185"/>
                <a:gd name="T10" fmla="*/ 155 w 162"/>
                <a:gd name="T11" fmla="*/ 0 h 185"/>
                <a:gd name="T12" fmla="*/ 149 w 162"/>
                <a:gd name="T13" fmla="*/ 5 h 185"/>
                <a:gd name="T14" fmla="*/ 54 w 162"/>
                <a:gd name="T15" fmla="*/ 149 h 185"/>
                <a:gd name="T16" fmla="*/ 50 w 162"/>
                <a:gd name="T17" fmla="*/ 140 h 185"/>
                <a:gd name="T18" fmla="*/ 0 w 162"/>
                <a:gd name="T19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" h="185">
                  <a:moveTo>
                    <a:pt x="0" y="185"/>
                  </a:moveTo>
                  <a:cubicBezTo>
                    <a:pt x="66" y="171"/>
                    <a:pt x="66" y="171"/>
                    <a:pt x="66" y="171"/>
                  </a:cubicBezTo>
                  <a:cubicBezTo>
                    <a:pt x="60" y="160"/>
                    <a:pt x="60" y="160"/>
                    <a:pt x="60" y="160"/>
                  </a:cubicBezTo>
                  <a:cubicBezTo>
                    <a:pt x="111" y="124"/>
                    <a:pt x="147" y="69"/>
                    <a:pt x="161" y="8"/>
                  </a:cubicBezTo>
                  <a:cubicBezTo>
                    <a:pt x="162" y="4"/>
                    <a:pt x="159" y="1"/>
                    <a:pt x="156" y="0"/>
                  </a:cubicBezTo>
                  <a:cubicBezTo>
                    <a:pt x="156" y="0"/>
                    <a:pt x="155" y="0"/>
                    <a:pt x="155" y="0"/>
                  </a:cubicBezTo>
                  <a:cubicBezTo>
                    <a:pt x="152" y="0"/>
                    <a:pt x="150" y="2"/>
                    <a:pt x="149" y="5"/>
                  </a:cubicBezTo>
                  <a:cubicBezTo>
                    <a:pt x="136" y="63"/>
                    <a:pt x="102" y="114"/>
                    <a:pt x="54" y="149"/>
                  </a:cubicBezTo>
                  <a:cubicBezTo>
                    <a:pt x="50" y="140"/>
                    <a:pt x="50" y="140"/>
                    <a:pt x="50" y="140"/>
                  </a:cubicBezTo>
                  <a:lnTo>
                    <a:pt x="0" y="18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2" name="Oval 12"/>
            <p:cNvSpPr>
              <a:spLocks noChangeArrowheads="1"/>
            </p:cNvSpPr>
            <p:nvPr/>
          </p:nvSpPr>
          <p:spPr bwMode="auto">
            <a:xfrm>
              <a:off x="7015072" y="2663031"/>
              <a:ext cx="647481" cy="651686"/>
            </a:xfrm>
            <a:prstGeom prst="ellipse">
              <a:avLst/>
            </a:prstGeom>
            <a:solidFill>
              <a:srgbClr val="D983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3" name="Freeform 13"/>
            <p:cNvSpPr>
              <a:spLocks noEditPoints="1"/>
            </p:cNvSpPr>
            <p:nvPr/>
          </p:nvSpPr>
          <p:spPr bwMode="auto">
            <a:xfrm>
              <a:off x="2374573" y="2448028"/>
              <a:ext cx="1074685" cy="1081693"/>
            </a:xfrm>
            <a:custGeom>
              <a:avLst/>
              <a:gdLst>
                <a:gd name="T0" fmla="*/ 373 w 402"/>
                <a:gd name="T1" fmla="*/ 209 h 402"/>
                <a:gd name="T2" fmla="*/ 372 w 402"/>
                <a:gd name="T3" fmla="*/ 190 h 402"/>
                <a:gd name="T4" fmla="*/ 401 w 402"/>
                <a:gd name="T5" fmla="*/ 170 h 402"/>
                <a:gd name="T6" fmla="*/ 389 w 402"/>
                <a:gd name="T7" fmla="*/ 124 h 402"/>
                <a:gd name="T8" fmla="*/ 353 w 402"/>
                <a:gd name="T9" fmla="*/ 123 h 402"/>
                <a:gd name="T10" fmla="*/ 344 w 402"/>
                <a:gd name="T11" fmla="*/ 107 h 402"/>
                <a:gd name="T12" fmla="*/ 360 w 402"/>
                <a:gd name="T13" fmla="*/ 74 h 402"/>
                <a:gd name="T14" fmla="*/ 325 w 402"/>
                <a:gd name="T15" fmla="*/ 41 h 402"/>
                <a:gd name="T16" fmla="*/ 293 w 402"/>
                <a:gd name="T17" fmla="*/ 57 h 402"/>
                <a:gd name="T18" fmla="*/ 277 w 402"/>
                <a:gd name="T19" fmla="*/ 48 h 402"/>
                <a:gd name="T20" fmla="*/ 275 w 402"/>
                <a:gd name="T21" fmla="*/ 12 h 402"/>
                <a:gd name="T22" fmla="*/ 251 w 402"/>
                <a:gd name="T23" fmla="*/ 6 h 402"/>
                <a:gd name="T24" fmla="*/ 228 w 402"/>
                <a:gd name="T25" fmla="*/ 0 h 402"/>
                <a:gd name="T26" fmla="*/ 209 w 402"/>
                <a:gd name="T27" fmla="*/ 30 h 402"/>
                <a:gd name="T28" fmla="*/ 190 w 402"/>
                <a:gd name="T29" fmla="*/ 30 h 402"/>
                <a:gd name="T30" fmla="*/ 170 w 402"/>
                <a:gd name="T31" fmla="*/ 1 h 402"/>
                <a:gd name="T32" fmla="*/ 124 w 402"/>
                <a:gd name="T33" fmla="*/ 13 h 402"/>
                <a:gd name="T34" fmla="*/ 122 w 402"/>
                <a:gd name="T35" fmla="*/ 49 h 402"/>
                <a:gd name="T36" fmla="*/ 106 w 402"/>
                <a:gd name="T37" fmla="*/ 59 h 402"/>
                <a:gd name="T38" fmla="*/ 74 w 402"/>
                <a:gd name="T39" fmla="*/ 43 h 402"/>
                <a:gd name="T40" fmla="*/ 41 w 402"/>
                <a:gd name="T41" fmla="*/ 77 h 402"/>
                <a:gd name="T42" fmla="*/ 56 w 402"/>
                <a:gd name="T43" fmla="*/ 109 h 402"/>
                <a:gd name="T44" fmla="*/ 47 w 402"/>
                <a:gd name="T45" fmla="*/ 126 h 402"/>
                <a:gd name="T46" fmla="*/ 12 w 402"/>
                <a:gd name="T47" fmla="*/ 128 h 402"/>
                <a:gd name="T48" fmla="*/ 6 w 402"/>
                <a:gd name="T49" fmla="*/ 151 h 402"/>
                <a:gd name="T50" fmla="*/ 0 w 402"/>
                <a:gd name="T51" fmla="*/ 174 h 402"/>
                <a:gd name="T52" fmla="*/ 30 w 402"/>
                <a:gd name="T53" fmla="*/ 194 h 402"/>
                <a:gd name="T54" fmla="*/ 30 w 402"/>
                <a:gd name="T55" fmla="*/ 212 h 402"/>
                <a:gd name="T56" fmla="*/ 0 w 402"/>
                <a:gd name="T57" fmla="*/ 233 h 402"/>
                <a:gd name="T58" fmla="*/ 13 w 402"/>
                <a:gd name="T59" fmla="*/ 279 h 402"/>
                <a:gd name="T60" fmla="*/ 49 w 402"/>
                <a:gd name="T61" fmla="*/ 280 h 402"/>
                <a:gd name="T62" fmla="*/ 59 w 402"/>
                <a:gd name="T63" fmla="*/ 296 h 402"/>
                <a:gd name="T64" fmla="*/ 43 w 402"/>
                <a:gd name="T65" fmla="*/ 328 h 402"/>
                <a:gd name="T66" fmla="*/ 77 w 402"/>
                <a:gd name="T67" fmla="*/ 362 h 402"/>
                <a:gd name="T68" fmla="*/ 109 w 402"/>
                <a:gd name="T69" fmla="*/ 345 h 402"/>
                <a:gd name="T70" fmla="*/ 125 w 402"/>
                <a:gd name="T71" fmla="*/ 355 h 402"/>
                <a:gd name="T72" fmla="*/ 128 w 402"/>
                <a:gd name="T73" fmla="*/ 390 h 402"/>
                <a:gd name="T74" fmla="*/ 150 w 402"/>
                <a:gd name="T75" fmla="*/ 396 h 402"/>
                <a:gd name="T76" fmla="*/ 174 w 402"/>
                <a:gd name="T77" fmla="*/ 402 h 402"/>
                <a:gd name="T78" fmla="*/ 194 w 402"/>
                <a:gd name="T79" fmla="*/ 373 h 402"/>
                <a:gd name="T80" fmla="*/ 212 w 402"/>
                <a:gd name="T81" fmla="*/ 372 h 402"/>
                <a:gd name="T82" fmla="*/ 232 w 402"/>
                <a:gd name="T83" fmla="*/ 402 h 402"/>
                <a:gd name="T84" fmla="*/ 278 w 402"/>
                <a:gd name="T85" fmla="*/ 389 h 402"/>
                <a:gd name="T86" fmla="*/ 280 w 402"/>
                <a:gd name="T87" fmla="*/ 353 h 402"/>
                <a:gd name="T88" fmla="*/ 296 w 402"/>
                <a:gd name="T89" fmla="*/ 344 h 402"/>
                <a:gd name="T90" fmla="*/ 328 w 402"/>
                <a:gd name="T91" fmla="*/ 360 h 402"/>
                <a:gd name="T92" fmla="*/ 362 w 402"/>
                <a:gd name="T93" fmla="*/ 326 h 402"/>
                <a:gd name="T94" fmla="*/ 345 w 402"/>
                <a:gd name="T95" fmla="*/ 294 h 402"/>
                <a:gd name="T96" fmla="*/ 354 w 402"/>
                <a:gd name="T97" fmla="*/ 277 h 402"/>
                <a:gd name="T98" fmla="*/ 390 w 402"/>
                <a:gd name="T99" fmla="*/ 275 h 402"/>
                <a:gd name="T100" fmla="*/ 396 w 402"/>
                <a:gd name="T101" fmla="*/ 251 h 402"/>
                <a:gd name="T102" fmla="*/ 402 w 402"/>
                <a:gd name="T103" fmla="*/ 229 h 402"/>
                <a:gd name="T104" fmla="*/ 373 w 402"/>
                <a:gd name="T105" fmla="*/ 209 h 402"/>
                <a:gd name="T106" fmla="*/ 373 w 402"/>
                <a:gd name="T107" fmla="*/ 209 h 402"/>
                <a:gd name="T108" fmla="*/ 166 w 402"/>
                <a:gd name="T109" fmla="*/ 335 h 402"/>
                <a:gd name="T110" fmla="*/ 67 w 402"/>
                <a:gd name="T111" fmla="*/ 167 h 402"/>
                <a:gd name="T112" fmla="*/ 235 w 402"/>
                <a:gd name="T113" fmla="*/ 68 h 402"/>
                <a:gd name="T114" fmla="*/ 335 w 402"/>
                <a:gd name="T115" fmla="*/ 236 h 402"/>
                <a:gd name="T116" fmla="*/ 166 w 402"/>
                <a:gd name="T117" fmla="*/ 33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2" h="402">
                  <a:moveTo>
                    <a:pt x="373" y="209"/>
                  </a:moveTo>
                  <a:cubicBezTo>
                    <a:pt x="373" y="203"/>
                    <a:pt x="373" y="197"/>
                    <a:pt x="372" y="190"/>
                  </a:cubicBezTo>
                  <a:cubicBezTo>
                    <a:pt x="401" y="170"/>
                    <a:pt x="401" y="170"/>
                    <a:pt x="401" y="170"/>
                  </a:cubicBezTo>
                  <a:cubicBezTo>
                    <a:pt x="389" y="124"/>
                    <a:pt x="389" y="124"/>
                    <a:pt x="389" y="124"/>
                  </a:cubicBezTo>
                  <a:cubicBezTo>
                    <a:pt x="353" y="123"/>
                    <a:pt x="353" y="123"/>
                    <a:pt x="353" y="123"/>
                  </a:cubicBezTo>
                  <a:cubicBezTo>
                    <a:pt x="351" y="117"/>
                    <a:pt x="347" y="111"/>
                    <a:pt x="344" y="107"/>
                  </a:cubicBezTo>
                  <a:cubicBezTo>
                    <a:pt x="360" y="74"/>
                    <a:pt x="360" y="74"/>
                    <a:pt x="360" y="74"/>
                  </a:cubicBezTo>
                  <a:cubicBezTo>
                    <a:pt x="325" y="41"/>
                    <a:pt x="325" y="41"/>
                    <a:pt x="325" y="41"/>
                  </a:cubicBezTo>
                  <a:cubicBezTo>
                    <a:pt x="293" y="57"/>
                    <a:pt x="293" y="57"/>
                    <a:pt x="293" y="57"/>
                  </a:cubicBezTo>
                  <a:cubicBezTo>
                    <a:pt x="288" y="54"/>
                    <a:pt x="282" y="51"/>
                    <a:pt x="277" y="48"/>
                  </a:cubicBezTo>
                  <a:cubicBezTo>
                    <a:pt x="275" y="12"/>
                    <a:pt x="275" y="12"/>
                    <a:pt x="275" y="12"/>
                  </a:cubicBezTo>
                  <a:cubicBezTo>
                    <a:pt x="251" y="6"/>
                    <a:pt x="251" y="6"/>
                    <a:pt x="251" y="6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09" y="30"/>
                    <a:pt x="209" y="30"/>
                    <a:pt x="209" y="30"/>
                  </a:cubicBezTo>
                  <a:cubicBezTo>
                    <a:pt x="203" y="30"/>
                    <a:pt x="196" y="30"/>
                    <a:pt x="190" y="30"/>
                  </a:cubicBezTo>
                  <a:cubicBezTo>
                    <a:pt x="170" y="1"/>
                    <a:pt x="170" y="1"/>
                    <a:pt x="170" y="1"/>
                  </a:cubicBezTo>
                  <a:cubicBezTo>
                    <a:pt x="124" y="13"/>
                    <a:pt x="124" y="13"/>
                    <a:pt x="124" y="13"/>
                  </a:cubicBezTo>
                  <a:cubicBezTo>
                    <a:pt x="122" y="49"/>
                    <a:pt x="122" y="49"/>
                    <a:pt x="122" y="49"/>
                  </a:cubicBezTo>
                  <a:cubicBezTo>
                    <a:pt x="116" y="52"/>
                    <a:pt x="111" y="55"/>
                    <a:pt x="106" y="59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3" y="114"/>
                    <a:pt x="50" y="120"/>
                    <a:pt x="47" y="126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30" y="194"/>
                    <a:pt x="30" y="194"/>
                    <a:pt x="30" y="194"/>
                  </a:cubicBezTo>
                  <a:cubicBezTo>
                    <a:pt x="30" y="200"/>
                    <a:pt x="30" y="206"/>
                    <a:pt x="30" y="212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13" y="279"/>
                    <a:pt x="13" y="279"/>
                    <a:pt x="13" y="279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52" y="286"/>
                    <a:pt x="55" y="291"/>
                    <a:pt x="59" y="296"/>
                  </a:cubicBezTo>
                  <a:cubicBezTo>
                    <a:pt x="43" y="328"/>
                    <a:pt x="43" y="328"/>
                    <a:pt x="43" y="328"/>
                  </a:cubicBezTo>
                  <a:cubicBezTo>
                    <a:pt x="77" y="362"/>
                    <a:pt x="77" y="362"/>
                    <a:pt x="77" y="362"/>
                  </a:cubicBezTo>
                  <a:cubicBezTo>
                    <a:pt x="109" y="345"/>
                    <a:pt x="109" y="345"/>
                    <a:pt x="109" y="345"/>
                  </a:cubicBezTo>
                  <a:cubicBezTo>
                    <a:pt x="114" y="349"/>
                    <a:pt x="119" y="352"/>
                    <a:pt x="125" y="355"/>
                  </a:cubicBezTo>
                  <a:cubicBezTo>
                    <a:pt x="128" y="390"/>
                    <a:pt x="128" y="390"/>
                    <a:pt x="128" y="390"/>
                  </a:cubicBezTo>
                  <a:cubicBezTo>
                    <a:pt x="150" y="396"/>
                    <a:pt x="150" y="396"/>
                    <a:pt x="150" y="396"/>
                  </a:cubicBezTo>
                  <a:cubicBezTo>
                    <a:pt x="174" y="402"/>
                    <a:pt x="174" y="402"/>
                    <a:pt x="174" y="402"/>
                  </a:cubicBezTo>
                  <a:cubicBezTo>
                    <a:pt x="194" y="373"/>
                    <a:pt x="194" y="373"/>
                    <a:pt x="194" y="373"/>
                  </a:cubicBezTo>
                  <a:cubicBezTo>
                    <a:pt x="200" y="373"/>
                    <a:pt x="206" y="373"/>
                    <a:pt x="212" y="372"/>
                  </a:cubicBezTo>
                  <a:cubicBezTo>
                    <a:pt x="232" y="402"/>
                    <a:pt x="232" y="402"/>
                    <a:pt x="232" y="402"/>
                  </a:cubicBezTo>
                  <a:cubicBezTo>
                    <a:pt x="278" y="389"/>
                    <a:pt x="278" y="389"/>
                    <a:pt x="278" y="389"/>
                  </a:cubicBezTo>
                  <a:cubicBezTo>
                    <a:pt x="280" y="353"/>
                    <a:pt x="280" y="353"/>
                    <a:pt x="280" y="353"/>
                  </a:cubicBezTo>
                  <a:cubicBezTo>
                    <a:pt x="285" y="351"/>
                    <a:pt x="291" y="348"/>
                    <a:pt x="296" y="344"/>
                  </a:cubicBezTo>
                  <a:cubicBezTo>
                    <a:pt x="328" y="360"/>
                    <a:pt x="328" y="360"/>
                    <a:pt x="328" y="360"/>
                  </a:cubicBezTo>
                  <a:cubicBezTo>
                    <a:pt x="362" y="326"/>
                    <a:pt x="362" y="326"/>
                    <a:pt x="362" y="326"/>
                  </a:cubicBezTo>
                  <a:cubicBezTo>
                    <a:pt x="345" y="294"/>
                    <a:pt x="345" y="294"/>
                    <a:pt x="345" y="294"/>
                  </a:cubicBezTo>
                  <a:cubicBezTo>
                    <a:pt x="349" y="289"/>
                    <a:pt x="352" y="283"/>
                    <a:pt x="354" y="277"/>
                  </a:cubicBezTo>
                  <a:cubicBezTo>
                    <a:pt x="390" y="275"/>
                    <a:pt x="390" y="275"/>
                    <a:pt x="390" y="275"/>
                  </a:cubicBezTo>
                  <a:cubicBezTo>
                    <a:pt x="396" y="251"/>
                    <a:pt x="396" y="251"/>
                    <a:pt x="396" y="251"/>
                  </a:cubicBezTo>
                  <a:cubicBezTo>
                    <a:pt x="402" y="229"/>
                    <a:pt x="402" y="229"/>
                    <a:pt x="402" y="229"/>
                  </a:cubicBezTo>
                  <a:cubicBezTo>
                    <a:pt x="373" y="209"/>
                    <a:pt x="373" y="209"/>
                    <a:pt x="373" y="209"/>
                  </a:cubicBezTo>
                  <a:cubicBezTo>
                    <a:pt x="373" y="209"/>
                    <a:pt x="373" y="209"/>
                    <a:pt x="373" y="209"/>
                  </a:cubicBezTo>
                  <a:close/>
                  <a:moveTo>
                    <a:pt x="166" y="335"/>
                  </a:moveTo>
                  <a:cubicBezTo>
                    <a:pt x="93" y="316"/>
                    <a:pt x="48" y="241"/>
                    <a:pt x="67" y="167"/>
                  </a:cubicBezTo>
                  <a:cubicBezTo>
                    <a:pt x="87" y="93"/>
                    <a:pt x="162" y="49"/>
                    <a:pt x="235" y="68"/>
                  </a:cubicBezTo>
                  <a:cubicBezTo>
                    <a:pt x="309" y="87"/>
                    <a:pt x="354" y="162"/>
                    <a:pt x="335" y="236"/>
                  </a:cubicBezTo>
                  <a:cubicBezTo>
                    <a:pt x="316" y="310"/>
                    <a:pt x="241" y="354"/>
                    <a:pt x="166" y="335"/>
                  </a:cubicBezTo>
                  <a:close/>
                </a:path>
              </a:pathLst>
            </a:custGeom>
            <a:solidFill>
              <a:srgbClr val="74594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4" name="Oval 14"/>
            <p:cNvSpPr>
              <a:spLocks noChangeArrowheads="1"/>
            </p:cNvSpPr>
            <p:nvPr/>
          </p:nvSpPr>
          <p:spPr bwMode="auto">
            <a:xfrm>
              <a:off x="2588175" y="2663031"/>
              <a:ext cx="647481" cy="651686"/>
            </a:xfrm>
            <a:prstGeom prst="ellipse">
              <a:avLst/>
            </a:prstGeom>
            <a:solidFill>
              <a:srgbClr val="74594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5" name="Freeform 15"/>
            <p:cNvSpPr>
              <a:spLocks noEditPoints="1"/>
            </p:cNvSpPr>
            <p:nvPr/>
          </p:nvSpPr>
          <p:spPr bwMode="auto">
            <a:xfrm>
              <a:off x="3481297" y="2448028"/>
              <a:ext cx="1074685" cy="1081693"/>
            </a:xfrm>
            <a:custGeom>
              <a:avLst/>
              <a:gdLst>
                <a:gd name="T0" fmla="*/ 373 w 402"/>
                <a:gd name="T1" fmla="*/ 209 h 402"/>
                <a:gd name="T2" fmla="*/ 372 w 402"/>
                <a:gd name="T3" fmla="*/ 190 h 402"/>
                <a:gd name="T4" fmla="*/ 401 w 402"/>
                <a:gd name="T5" fmla="*/ 170 h 402"/>
                <a:gd name="T6" fmla="*/ 389 w 402"/>
                <a:gd name="T7" fmla="*/ 124 h 402"/>
                <a:gd name="T8" fmla="*/ 353 w 402"/>
                <a:gd name="T9" fmla="*/ 123 h 402"/>
                <a:gd name="T10" fmla="*/ 344 w 402"/>
                <a:gd name="T11" fmla="*/ 107 h 402"/>
                <a:gd name="T12" fmla="*/ 360 w 402"/>
                <a:gd name="T13" fmla="*/ 74 h 402"/>
                <a:gd name="T14" fmla="*/ 325 w 402"/>
                <a:gd name="T15" fmla="*/ 41 h 402"/>
                <a:gd name="T16" fmla="*/ 293 w 402"/>
                <a:gd name="T17" fmla="*/ 57 h 402"/>
                <a:gd name="T18" fmla="*/ 277 w 402"/>
                <a:gd name="T19" fmla="*/ 48 h 402"/>
                <a:gd name="T20" fmla="*/ 275 w 402"/>
                <a:gd name="T21" fmla="*/ 12 h 402"/>
                <a:gd name="T22" fmla="*/ 251 w 402"/>
                <a:gd name="T23" fmla="*/ 6 h 402"/>
                <a:gd name="T24" fmla="*/ 228 w 402"/>
                <a:gd name="T25" fmla="*/ 0 h 402"/>
                <a:gd name="T26" fmla="*/ 209 w 402"/>
                <a:gd name="T27" fmla="*/ 30 h 402"/>
                <a:gd name="T28" fmla="*/ 190 w 402"/>
                <a:gd name="T29" fmla="*/ 30 h 402"/>
                <a:gd name="T30" fmla="*/ 170 w 402"/>
                <a:gd name="T31" fmla="*/ 1 h 402"/>
                <a:gd name="T32" fmla="*/ 124 w 402"/>
                <a:gd name="T33" fmla="*/ 13 h 402"/>
                <a:gd name="T34" fmla="*/ 122 w 402"/>
                <a:gd name="T35" fmla="*/ 49 h 402"/>
                <a:gd name="T36" fmla="*/ 106 w 402"/>
                <a:gd name="T37" fmla="*/ 59 h 402"/>
                <a:gd name="T38" fmla="*/ 74 w 402"/>
                <a:gd name="T39" fmla="*/ 43 h 402"/>
                <a:gd name="T40" fmla="*/ 41 w 402"/>
                <a:gd name="T41" fmla="*/ 77 h 402"/>
                <a:gd name="T42" fmla="*/ 56 w 402"/>
                <a:gd name="T43" fmla="*/ 109 h 402"/>
                <a:gd name="T44" fmla="*/ 47 w 402"/>
                <a:gd name="T45" fmla="*/ 126 h 402"/>
                <a:gd name="T46" fmla="*/ 12 w 402"/>
                <a:gd name="T47" fmla="*/ 128 h 402"/>
                <a:gd name="T48" fmla="*/ 6 w 402"/>
                <a:gd name="T49" fmla="*/ 151 h 402"/>
                <a:gd name="T50" fmla="*/ 0 w 402"/>
                <a:gd name="T51" fmla="*/ 174 h 402"/>
                <a:gd name="T52" fmla="*/ 30 w 402"/>
                <a:gd name="T53" fmla="*/ 194 h 402"/>
                <a:gd name="T54" fmla="*/ 30 w 402"/>
                <a:gd name="T55" fmla="*/ 212 h 402"/>
                <a:gd name="T56" fmla="*/ 0 w 402"/>
                <a:gd name="T57" fmla="*/ 233 h 402"/>
                <a:gd name="T58" fmla="*/ 13 w 402"/>
                <a:gd name="T59" fmla="*/ 279 h 402"/>
                <a:gd name="T60" fmla="*/ 49 w 402"/>
                <a:gd name="T61" fmla="*/ 280 h 402"/>
                <a:gd name="T62" fmla="*/ 59 w 402"/>
                <a:gd name="T63" fmla="*/ 296 h 402"/>
                <a:gd name="T64" fmla="*/ 43 w 402"/>
                <a:gd name="T65" fmla="*/ 328 h 402"/>
                <a:gd name="T66" fmla="*/ 77 w 402"/>
                <a:gd name="T67" fmla="*/ 362 h 402"/>
                <a:gd name="T68" fmla="*/ 109 w 402"/>
                <a:gd name="T69" fmla="*/ 345 h 402"/>
                <a:gd name="T70" fmla="*/ 125 w 402"/>
                <a:gd name="T71" fmla="*/ 355 h 402"/>
                <a:gd name="T72" fmla="*/ 128 w 402"/>
                <a:gd name="T73" fmla="*/ 390 h 402"/>
                <a:gd name="T74" fmla="*/ 150 w 402"/>
                <a:gd name="T75" fmla="*/ 396 h 402"/>
                <a:gd name="T76" fmla="*/ 174 w 402"/>
                <a:gd name="T77" fmla="*/ 402 h 402"/>
                <a:gd name="T78" fmla="*/ 194 w 402"/>
                <a:gd name="T79" fmla="*/ 373 h 402"/>
                <a:gd name="T80" fmla="*/ 212 w 402"/>
                <a:gd name="T81" fmla="*/ 372 h 402"/>
                <a:gd name="T82" fmla="*/ 232 w 402"/>
                <a:gd name="T83" fmla="*/ 402 h 402"/>
                <a:gd name="T84" fmla="*/ 278 w 402"/>
                <a:gd name="T85" fmla="*/ 389 h 402"/>
                <a:gd name="T86" fmla="*/ 280 w 402"/>
                <a:gd name="T87" fmla="*/ 353 h 402"/>
                <a:gd name="T88" fmla="*/ 296 w 402"/>
                <a:gd name="T89" fmla="*/ 344 h 402"/>
                <a:gd name="T90" fmla="*/ 328 w 402"/>
                <a:gd name="T91" fmla="*/ 360 h 402"/>
                <a:gd name="T92" fmla="*/ 362 w 402"/>
                <a:gd name="T93" fmla="*/ 326 h 402"/>
                <a:gd name="T94" fmla="*/ 345 w 402"/>
                <a:gd name="T95" fmla="*/ 294 h 402"/>
                <a:gd name="T96" fmla="*/ 354 w 402"/>
                <a:gd name="T97" fmla="*/ 277 h 402"/>
                <a:gd name="T98" fmla="*/ 390 w 402"/>
                <a:gd name="T99" fmla="*/ 275 h 402"/>
                <a:gd name="T100" fmla="*/ 396 w 402"/>
                <a:gd name="T101" fmla="*/ 251 h 402"/>
                <a:gd name="T102" fmla="*/ 402 w 402"/>
                <a:gd name="T103" fmla="*/ 229 h 402"/>
                <a:gd name="T104" fmla="*/ 373 w 402"/>
                <a:gd name="T105" fmla="*/ 209 h 402"/>
                <a:gd name="T106" fmla="*/ 373 w 402"/>
                <a:gd name="T107" fmla="*/ 209 h 402"/>
                <a:gd name="T108" fmla="*/ 166 w 402"/>
                <a:gd name="T109" fmla="*/ 335 h 402"/>
                <a:gd name="T110" fmla="*/ 67 w 402"/>
                <a:gd name="T111" fmla="*/ 167 h 402"/>
                <a:gd name="T112" fmla="*/ 235 w 402"/>
                <a:gd name="T113" fmla="*/ 68 h 402"/>
                <a:gd name="T114" fmla="*/ 335 w 402"/>
                <a:gd name="T115" fmla="*/ 236 h 402"/>
                <a:gd name="T116" fmla="*/ 166 w 402"/>
                <a:gd name="T117" fmla="*/ 33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2" h="402">
                  <a:moveTo>
                    <a:pt x="373" y="209"/>
                  </a:moveTo>
                  <a:cubicBezTo>
                    <a:pt x="373" y="203"/>
                    <a:pt x="373" y="197"/>
                    <a:pt x="372" y="190"/>
                  </a:cubicBezTo>
                  <a:cubicBezTo>
                    <a:pt x="401" y="170"/>
                    <a:pt x="401" y="170"/>
                    <a:pt x="401" y="170"/>
                  </a:cubicBezTo>
                  <a:cubicBezTo>
                    <a:pt x="389" y="124"/>
                    <a:pt x="389" y="124"/>
                    <a:pt x="389" y="124"/>
                  </a:cubicBezTo>
                  <a:cubicBezTo>
                    <a:pt x="353" y="123"/>
                    <a:pt x="353" y="123"/>
                    <a:pt x="353" y="123"/>
                  </a:cubicBezTo>
                  <a:cubicBezTo>
                    <a:pt x="351" y="117"/>
                    <a:pt x="347" y="111"/>
                    <a:pt x="344" y="107"/>
                  </a:cubicBezTo>
                  <a:cubicBezTo>
                    <a:pt x="360" y="74"/>
                    <a:pt x="360" y="74"/>
                    <a:pt x="360" y="74"/>
                  </a:cubicBezTo>
                  <a:cubicBezTo>
                    <a:pt x="325" y="41"/>
                    <a:pt x="325" y="41"/>
                    <a:pt x="325" y="41"/>
                  </a:cubicBezTo>
                  <a:cubicBezTo>
                    <a:pt x="293" y="57"/>
                    <a:pt x="293" y="57"/>
                    <a:pt x="293" y="57"/>
                  </a:cubicBezTo>
                  <a:cubicBezTo>
                    <a:pt x="288" y="54"/>
                    <a:pt x="282" y="51"/>
                    <a:pt x="277" y="48"/>
                  </a:cubicBezTo>
                  <a:cubicBezTo>
                    <a:pt x="275" y="12"/>
                    <a:pt x="275" y="12"/>
                    <a:pt x="275" y="12"/>
                  </a:cubicBezTo>
                  <a:cubicBezTo>
                    <a:pt x="251" y="6"/>
                    <a:pt x="251" y="6"/>
                    <a:pt x="251" y="6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09" y="30"/>
                    <a:pt x="209" y="30"/>
                    <a:pt x="209" y="30"/>
                  </a:cubicBezTo>
                  <a:cubicBezTo>
                    <a:pt x="203" y="30"/>
                    <a:pt x="196" y="30"/>
                    <a:pt x="190" y="30"/>
                  </a:cubicBezTo>
                  <a:cubicBezTo>
                    <a:pt x="170" y="1"/>
                    <a:pt x="170" y="1"/>
                    <a:pt x="170" y="1"/>
                  </a:cubicBezTo>
                  <a:cubicBezTo>
                    <a:pt x="124" y="13"/>
                    <a:pt x="124" y="13"/>
                    <a:pt x="124" y="13"/>
                  </a:cubicBezTo>
                  <a:cubicBezTo>
                    <a:pt x="122" y="49"/>
                    <a:pt x="122" y="49"/>
                    <a:pt x="122" y="49"/>
                  </a:cubicBezTo>
                  <a:cubicBezTo>
                    <a:pt x="116" y="52"/>
                    <a:pt x="111" y="55"/>
                    <a:pt x="106" y="59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3" y="114"/>
                    <a:pt x="50" y="120"/>
                    <a:pt x="47" y="126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30" y="194"/>
                    <a:pt x="30" y="194"/>
                    <a:pt x="30" y="194"/>
                  </a:cubicBezTo>
                  <a:cubicBezTo>
                    <a:pt x="30" y="200"/>
                    <a:pt x="30" y="206"/>
                    <a:pt x="30" y="212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13" y="279"/>
                    <a:pt x="13" y="279"/>
                    <a:pt x="13" y="279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52" y="286"/>
                    <a:pt x="55" y="291"/>
                    <a:pt x="59" y="296"/>
                  </a:cubicBezTo>
                  <a:cubicBezTo>
                    <a:pt x="43" y="328"/>
                    <a:pt x="43" y="328"/>
                    <a:pt x="43" y="328"/>
                  </a:cubicBezTo>
                  <a:cubicBezTo>
                    <a:pt x="77" y="362"/>
                    <a:pt x="77" y="362"/>
                    <a:pt x="77" y="362"/>
                  </a:cubicBezTo>
                  <a:cubicBezTo>
                    <a:pt x="109" y="345"/>
                    <a:pt x="109" y="345"/>
                    <a:pt x="109" y="345"/>
                  </a:cubicBezTo>
                  <a:cubicBezTo>
                    <a:pt x="114" y="349"/>
                    <a:pt x="119" y="352"/>
                    <a:pt x="125" y="355"/>
                  </a:cubicBezTo>
                  <a:cubicBezTo>
                    <a:pt x="128" y="390"/>
                    <a:pt x="128" y="390"/>
                    <a:pt x="128" y="390"/>
                  </a:cubicBezTo>
                  <a:cubicBezTo>
                    <a:pt x="150" y="396"/>
                    <a:pt x="150" y="396"/>
                    <a:pt x="150" y="396"/>
                  </a:cubicBezTo>
                  <a:cubicBezTo>
                    <a:pt x="174" y="402"/>
                    <a:pt x="174" y="402"/>
                    <a:pt x="174" y="402"/>
                  </a:cubicBezTo>
                  <a:cubicBezTo>
                    <a:pt x="194" y="373"/>
                    <a:pt x="194" y="373"/>
                    <a:pt x="194" y="373"/>
                  </a:cubicBezTo>
                  <a:cubicBezTo>
                    <a:pt x="200" y="373"/>
                    <a:pt x="206" y="373"/>
                    <a:pt x="212" y="372"/>
                  </a:cubicBezTo>
                  <a:cubicBezTo>
                    <a:pt x="232" y="402"/>
                    <a:pt x="232" y="402"/>
                    <a:pt x="232" y="402"/>
                  </a:cubicBezTo>
                  <a:cubicBezTo>
                    <a:pt x="278" y="389"/>
                    <a:pt x="278" y="389"/>
                    <a:pt x="278" y="389"/>
                  </a:cubicBezTo>
                  <a:cubicBezTo>
                    <a:pt x="280" y="353"/>
                    <a:pt x="280" y="353"/>
                    <a:pt x="280" y="353"/>
                  </a:cubicBezTo>
                  <a:cubicBezTo>
                    <a:pt x="285" y="351"/>
                    <a:pt x="291" y="348"/>
                    <a:pt x="296" y="344"/>
                  </a:cubicBezTo>
                  <a:cubicBezTo>
                    <a:pt x="328" y="360"/>
                    <a:pt x="328" y="360"/>
                    <a:pt x="328" y="360"/>
                  </a:cubicBezTo>
                  <a:cubicBezTo>
                    <a:pt x="362" y="326"/>
                    <a:pt x="362" y="326"/>
                    <a:pt x="362" y="326"/>
                  </a:cubicBezTo>
                  <a:cubicBezTo>
                    <a:pt x="345" y="294"/>
                    <a:pt x="345" y="294"/>
                    <a:pt x="345" y="294"/>
                  </a:cubicBezTo>
                  <a:cubicBezTo>
                    <a:pt x="349" y="289"/>
                    <a:pt x="352" y="283"/>
                    <a:pt x="354" y="277"/>
                  </a:cubicBezTo>
                  <a:cubicBezTo>
                    <a:pt x="390" y="275"/>
                    <a:pt x="390" y="275"/>
                    <a:pt x="390" y="275"/>
                  </a:cubicBezTo>
                  <a:cubicBezTo>
                    <a:pt x="396" y="251"/>
                    <a:pt x="396" y="251"/>
                    <a:pt x="396" y="251"/>
                  </a:cubicBezTo>
                  <a:cubicBezTo>
                    <a:pt x="402" y="229"/>
                    <a:pt x="402" y="229"/>
                    <a:pt x="402" y="229"/>
                  </a:cubicBezTo>
                  <a:cubicBezTo>
                    <a:pt x="373" y="209"/>
                    <a:pt x="373" y="209"/>
                    <a:pt x="373" y="209"/>
                  </a:cubicBezTo>
                  <a:cubicBezTo>
                    <a:pt x="373" y="209"/>
                    <a:pt x="373" y="209"/>
                    <a:pt x="373" y="209"/>
                  </a:cubicBezTo>
                  <a:close/>
                  <a:moveTo>
                    <a:pt x="166" y="335"/>
                  </a:moveTo>
                  <a:cubicBezTo>
                    <a:pt x="93" y="316"/>
                    <a:pt x="48" y="241"/>
                    <a:pt x="67" y="167"/>
                  </a:cubicBezTo>
                  <a:cubicBezTo>
                    <a:pt x="87" y="93"/>
                    <a:pt x="162" y="49"/>
                    <a:pt x="235" y="68"/>
                  </a:cubicBezTo>
                  <a:cubicBezTo>
                    <a:pt x="309" y="87"/>
                    <a:pt x="354" y="162"/>
                    <a:pt x="335" y="236"/>
                  </a:cubicBezTo>
                  <a:cubicBezTo>
                    <a:pt x="316" y="310"/>
                    <a:pt x="241" y="354"/>
                    <a:pt x="166" y="335"/>
                  </a:cubicBezTo>
                  <a:close/>
                </a:path>
              </a:pathLst>
            </a:custGeom>
            <a:solidFill>
              <a:srgbClr val="D983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6" name="Oval 16"/>
            <p:cNvSpPr>
              <a:spLocks noChangeArrowheads="1"/>
            </p:cNvSpPr>
            <p:nvPr/>
          </p:nvSpPr>
          <p:spPr bwMode="auto">
            <a:xfrm>
              <a:off x="3694899" y="2663031"/>
              <a:ext cx="647481" cy="651686"/>
            </a:xfrm>
            <a:prstGeom prst="ellipse">
              <a:avLst/>
            </a:prstGeom>
            <a:solidFill>
              <a:srgbClr val="D983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7" name="Freeform 17"/>
            <p:cNvSpPr>
              <a:spLocks noEditPoints="1"/>
            </p:cNvSpPr>
            <p:nvPr/>
          </p:nvSpPr>
          <p:spPr bwMode="auto">
            <a:xfrm>
              <a:off x="4588022" y="2448028"/>
              <a:ext cx="1074685" cy="1081693"/>
            </a:xfrm>
            <a:custGeom>
              <a:avLst/>
              <a:gdLst>
                <a:gd name="T0" fmla="*/ 373 w 402"/>
                <a:gd name="T1" fmla="*/ 209 h 402"/>
                <a:gd name="T2" fmla="*/ 372 w 402"/>
                <a:gd name="T3" fmla="*/ 190 h 402"/>
                <a:gd name="T4" fmla="*/ 401 w 402"/>
                <a:gd name="T5" fmla="*/ 170 h 402"/>
                <a:gd name="T6" fmla="*/ 389 w 402"/>
                <a:gd name="T7" fmla="*/ 124 h 402"/>
                <a:gd name="T8" fmla="*/ 353 w 402"/>
                <a:gd name="T9" fmla="*/ 123 h 402"/>
                <a:gd name="T10" fmla="*/ 344 w 402"/>
                <a:gd name="T11" fmla="*/ 107 h 402"/>
                <a:gd name="T12" fmla="*/ 360 w 402"/>
                <a:gd name="T13" fmla="*/ 74 h 402"/>
                <a:gd name="T14" fmla="*/ 325 w 402"/>
                <a:gd name="T15" fmla="*/ 41 h 402"/>
                <a:gd name="T16" fmla="*/ 293 w 402"/>
                <a:gd name="T17" fmla="*/ 57 h 402"/>
                <a:gd name="T18" fmla="*/ 277 w 402"/>
                <a:gd name="T19" fmla="*/ 48 h 402"/>
                <a:gd name="T20" fmla="*/ 275 w 402"/>
                <a:gd name="T21" fmla="*/ 12 h 402"/>
                <a:gd name="T22" fmla="*/ 251 w 402"/>
                <a:gd name="T23" fmla="*/ 6 h 402"/>
                <a:gd name="T24" fmla="*/ 228 w 402"/>
                <a:gd name="T25" fmla="*/ 0 h 402"/>
                <a:gd name="T26" fmla="*/ 209 w 402"/>
                <a:gd name="T27" fmla="*/ 30 h 402"/>
                <a:gd name="T28" fmla="*/ 190 w 402"/>
                <a:gd name="T29" fmla="*/ 30 h 402"/>
                <a:gd name="T30" fmla="*/ 170 w 402"/>
                <a:gd name="T31" fmla="*/ 1 h 402"/>
                <a:gd name="T32" fmla="*/ 124 w 402"/>
                <a:gd name="T33" fmla="*/ 13 h 402"/>
                <a:gd name="T34" fmla="*/ 122 w 402"/>
                <a:gd name="T35" fmla="*/ 49 h 402"/>
                <a:gd name="T36" fmla="*/ 106 w 402"/>
                <a:gd name="T37" fmla="*/ 59 h 402"/>
                <a:gd name="T38" fmla="*/ 74 w 402"/>
                <a:gd name="T39" fmla="*/ 43 h 402"/>
                <a:gd name="T40" fmla="*/ 41 w 402"/>
                <a:gd name="T41" fmla="*/ 77 h 402"/>
                <a:gd name="T42" fmla="*/ 56 w 402"/>
                <a:gd name="T43" fmla="*/ 109 h 402"/>
                <a:gd name="T44" fmla="*/ 47 w 402"/>
                <a:gd name="T45" fmla="*/ 126 h 402"/>
                <a:gd name="T46" fmla="*/ 12 w 402"/>
                <a:gd name="T47" fmla="*/ 128 h 402"/>
                <a:gd name="T48" fmla="*/ 6 w 402"/>
                <a:gd name="T49" fmla="*/ 151 h 402"/>
                <a:gd name="T50" fmla="*/ 0 w 402"/>
                <a:gd name="T51" fmla="*/ 174 h 402"/>
                <a:gd name="T52" fmla="*/ 30 w 402"/>
                <a:gd name="T53" fmla="*/ 194 h 402"/>
                <a:gd name="T54" fmla="*/ 30 w 402"/>
                <a:gd name="T55" fmla="*/ 212 h 402"/>
                <a:gd name="T56" fmla="*/ 0 w 402"/>
                <a:gd name="T57" fmla="*/ 233 h 402"/>
                <a:gd name="T58" fmla="*/ 13 w 402"/>
                <a:gd name="T59" fmla="*/ 279 h 402"/>
                <a:gd name="T60" fmla="*/ 49 w 402"/>
                <a:gd name="T61" fmla="*/ 280 h 402"/>
                <a:gd name="T62" fmla="*/ 59 w 402"/>
                <a:gd name="T63" fmla="*/ 296 h 402"/>
                <a:gd name="T64" fmla="*/ 43 w 402"/>
                <a:gd name="T65" fmla="*/ 328 h 402"/>
                <a:gd name="T66" fmla="*/ 77 w 402"/>
                <a:gd name="T67" fmla="*/ 362 h 402"/>
                <a:gd name="T68" fmla="*/ 109 w 402"/>
                <a:gd name="T69" fmla="*/ 345 h 402"/>
                <a:gd name="T70" fmla="*/ 125 w 402"/>
                <a:gd name="T71" fmla="*/ 355 h 402"/>
                <a:gd name="T72" fmla="*/ 128 w 402"/>
                <a:gd name="T73" fmla="*/ 390 h 402"/>
                <a:gd name="T74" fmla="*/ 150 w 402"/>
                <a:gd name="T75" fmla="*/ 396 h 402"/>
                <a:gd name="T76" fmla="*/ 174 w 402"/>
                <a:gd name="T77" fmla="*/ 402 h 402"/>
                <a:gd name="T78" fmla="*/ 194 w 402"/>
                <a:gd name="T79" fmla="*/ 373 h 402"/>
                <a:gd name="T80" fmla="*/ 212 w 402"/>
                <a:gd name="T81" fmla="*/ 372 h 402"/>
                <a:gd name="T82" fmla="*/ 232 w 402"/>
                <a:gd name="T83" fmla="*/ 402 h 402"/>
                <a:gd name="T84" fmla="*/ 278 w 402"/>
                <a:gd name="T85" fmla="*/ 389 h 402"/>
                <a:gd name="T86" fmla="*/ 280 w 402"/>
                <a:gd name="T87" fmla="*/ 353 h 402"/>
                <a:gd name="T88" fmla="*/ 296 w 402"/>
                <a:gd name="T89" fmla="*/ 344 h 402"/>
                <a:gd name="T90" fmla="*/ 328 w 402"/>
                <a:gd name="T91" fmla="*/ 360 h 402"/>
                <a:gd name="T92" fmla="*/ 362 w 402"/>
                <a:gd name="T93" fmla="*/ 326 h 402"/>
                <a:gd name="T94" fmla="*/ 345 w 402"/>
                <a:gd name="T95" fmla="*/ 294 h 402"/>
                <a:gd name="T96" fmla="*/ 354 w 402"/>
                <a:gd name="T97" fmla="*/ 277 h 402"/>
                <a:gd name="T98" fmla="*/ 390 w 402"/>
                <a:gd name="T99" fmla="*/ 275 h 402"/>
                <a:gd name="T100" fmla="*/ 396 w 402"/>
                <a:gd name="T101" fmla="*/ 251 h 402"/>
                <a:gd name="T102" fmla="*/ 402 w 402"/>
                <a:gd name="T103" fmla="*/ 229 h 402"/>
                <a:gd name="T104" fmla="*/ 373 w 402"/>
                <a:gd name="T105" fmla="*/ 209 h 402"/>
                <a:gd name="T106" fmla="*/ 373 w 402"/>
                <a:gd name="T107" fmla="*/ 209 h 402"/>
                <a:gd name="T108" fmla="*/ 166 w 402"/>
                <a:gd name="T109" fmla="*/ 335 h 402"/>
                <a:gd name="T110" fmla="*/ 67 w 402"/>
                <a:gd name="T111" fmla="*/ 167 h 402"/>
                <a:gd name="T112" fmla="*/ 235 w 402"/>
                <a:gd name="T113" fmla="*/ 68 h 402"/>
                <a:gd name="T114" fmla="*/ 335 w 402"/>
                <a:gd name="T115" fmla="*/ 236 h 402"/>
                <a:gd name="T116" fmla="*/ 166 w 402"/>
                <a:gd name="T117" fmla="*/ 33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2" h="402">
                  <a:moveTo>
                    <a:pt x="373" y="209"/>
                  </a:moveTo>
                  <a:cubicBezTo>
                    <a:pt x="373" y="203"/>
                    <a:pt x="373" y="197"/>
                    <a:pt x="372" y="190"/>
                  </a:cubicBezTo>
                  <a:cubicBezTo>
                    <a:pt x="401" y="170"/>
                    <a:pt x="401" y="170"/>
                    <a:pt x="401" y="170"/>
                  </a:cubicBezTo>
                  <a:cubicBezTo>
                    <a:pt x="389" y="124"/>
                    <a:pt x="389" y="124"/>
                    <a:pt x="389" y="124"/>
                  </a:cubicBezTo>
                  <a:cubicBezTo>
                    <a:pt x="353" y="123"/>
                    <a:pt x="353" y="123"/>
                    <a:pt x="353" y="123"/>
                  </a:cubicBezTo>
                  <a:cubicBezTo>
                    <a:pt x="351" y="117"/>
                    <a:pt x="347" y="111"/>
                    <a:pt x="344" y="107"/>
                  </a:cubicBezTo>
                  <a:cubicBezTo>
                    <a:pt x="360" y="74"/>
                    <a:pt x="360" y="74"/>
                    <a:pt x="360" y="74"/>
                  </a:cubicBezTo>
                  <a:cubicBezTo>
                    <a:pt x="325" y="41"/>
                    <a:pt x="325" y="41"/>
                    <a:pt x="325" y="41"/>
                  </a:cubicBezTo>
                  <a:cubicBezTo>
                    <a:pt x="293" y="57"/>
                    <a:pt x="293" y="57"/>
                    <a:pt x="293" y="57"/>
                  </a:cubicBezTo>
                  <a:cubicBezTo>
                    <a:pt x="288" y="54"/>
                    <a:pt x="282" y="51"/>
                    <a:pt x="277" y="48"/>
                  </a:cubicBezTo>
                  <a:cubicBezTo>
                    <a:pt x="275" y="12"/>
                    <a:pt x="275" y="12"/>
                    <a:pt x="275" y="12"/>
                  </a:cubicBezTo>
                  <a:cubicBezTo>
                    <a:pt x="251" y="6"/>
                    <a:pt x="251" y="6"/>
                    <a:pt x="251" y="6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09" y="30"/>
                    <a:pt x="209" y="30"/>
                    <a:pt x="209" y="30"/>
                  </a:cubicBezTo>
                  <a:cubicBezTo>
                    <a:pt x="203" y="30"/>
                    <a:pt x="196" y="30"/>
                    <a:pt x="190" y="30"/>
                  </a:cubicBezTo>
                  <a:cubicBezTo>
                    <a:pt x="170" y="1"/>
                    <a:pt x="170" y="1"/>
                    <a:pt x="170" y="1"/>
                  </a:cubicBezTo>
                  <a:cubicBezTo>
                    <a:pt x="124" y="13"/>
                    <a:pt x="124" y="13"/>
                    <a:pt x="124" y="13"/>
                  </a:cubicBezTo>
                  <a:cubicBezTo>
                    <a:pt x="122" y="49"/>
                    <a:pt x="122" y="49"/>
                    <a:pt x="122" y="49"/>
                  </a:cubicBezTo>
                  <a:cubicBezTo>
                    <a:pt x="116" y="52"/>
                    <a:pt x="111" y="55"/>
                    <a:pt x="106" y="59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3" y="114"/>
                    <a:pt x="50" y="120"/>
                    <a:pt x="47" y="126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30" y="194"/>
                    <a:pt x="30" y="194"/>
                    <a:pt x="30" y="194"/>
                  </a:cubicBezTo>
                  <a:cubicBezTo>
                    <a:pt x="30" y="200"/>
                    <a:pt x="30" y="206"/>
                    <a:pt x="30" y="212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13" y="279"/>
                    <a:pt x="13" y="279"/>
                    <a:pt x="13" y="279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52" y="286"/>
                    <a:pt x="55" y="291"/>
                    <a:pt x="59" y="296"/>
                  </a:cubicBezTo>
                  <a:cubicBezTo>
                    <a:pt x="43" y="328"/>
                    <a:pt x="43" y="328"/>
                    <a:pt x="43" y="328"/>
                  </a:cubicBezTo>
                  <a:cubicBezTo>
                    <a:pt x="77" y="362"/>
                    <a:pt x="77" y="362"/>
                    <a:pt x="77" y="362"/>
                  </a:cubicBezTo>
                  <a:cubicBezTo>
                    <a:pt x="109" y="345"/>
                    <a:pt x="109" y="345"/>
                    <a:pt x="109" y="345"/>
                  </a:cubicBezTo>
                  <a:cubicBezTo>
                    <a:pt x="114" y="349"/>
                    <a:pt x="119" y="352"/>
                    <a:pt x="125" y="355"/>
                  </a:cubicBezTo>
                  <a:cubicBezTo>
                    <a:pt x="128" y="390"/>
                    <a:pt x="128" y="390"/>
                    <a:pt x="128" y="390"/>
                  </a:cubicBezTo>
                  <a:cubicBezTo>
                    <a:pt x="150" y="396"/>
                    <a:pt x="150" y="396"/>
                    <a:pt x="150" y="396"/>
                  </a:cubicBezTo>
                  <a:cubicBezTo>
                    <a:pt x="174" y="402"/>
                    <a:pt x="174" y="402"/>
                    <a:pt x="174" y="402"/>
                  </a:cubicBezTo>
                  <a:cubicBezTo>
                    <a:pt x="194" y="373"/>
                    <a:pt x="194" y="373"/>
                    <a:pt x="194" y="373"/>
                  </a:cubicBezTo>
                  <a:cubicBezTo>
                    <a:pt x="200" y="373"/>
                    <a:pt x="206" y="373"/>
                    <a:pt x="212" y="372"/>
                  </a:cubicBezTo>
                  <a:cubicBezTo>
                    <a:pt x="232" y="402"/>
                    <a:pt x="232" y="402"/>
                    <a:pt x="232" y="402"/>
                  </a:cubicBezTo>
                  <a:cubicBezTo>
                    <a:pt x="278" y="389"/>
                    <a:pt x="278" y="389"/>
                    <a:pt x="278" y="389"/>
                  </a:cubicBezTo>
                  <a:cubicBezTo>
                    <a:pt x="280" y="353"/>
                    <a:pt x="280" y="353"/>
                    <a:pt x="280" y="353"/>
                  </a:cubicBezTo>
                  <a:cubicBezTo>
                    <a:pt x="285" y="351"/>
                    <a:pt x="291" y="348"/>
                    <a:pt x="296" y="344"/>
                  </a:cubicBezTo>
                  <a:cubicBezTo>
                    <a:pt x="328" y="360"/>
                    <a:pt x="328" y="360"/>
                    <a:pt x="328" y="360"/>
                  </a:cubicBezTo>
                  <a:cubicBezTo>
                    <a:pt x="362" y="326"/>
                    <a:pt x="362" y="326"/>
                    <a:pt x="362" y="326"/>
                  </a:cubicBezTo>
                  <a:cubicBezTo>
                    <a:pt x="345" y="294"/>
                    <a:pt x="345" y="294"/>
                    <a:pt x="345" y="294"/>
                  </a:cubicBezTo>
                  <a:cubicBezTo>
                    <a:pt x="349" y="289"/>
                    <a:pt x="352" y="283"/>
                    <a:pt x="354" y="277"/>
                  </a:cubicBezTo>
                  <a:cubicBezTo>
                    <a:pt x="390" y="275"/>
                    <a:pt x="390" y="275"/>
                    <a:pt x="390" y="275"/>
                  </a:cubicBezTo>
                  <a:cubicBezTo>
                    <a:pt x="396" y="251"/>
                    <a:pt x="396" y="251"/>
                    <a:pt x="396" y="251"/>
                  </a:cubicBezTo>
                  <a:cubicBezTo>
                    <a:pt x="402" y="229"/>
                    <a:pt x="402" y="229"/>
                    <a:pt x="402" y="229"/>
                  </a:cubicBezTo>
                  <a:cubicBezTo>
                    <a:pt x="373" y="209"/>
                    <a:pt x="373" y="209"/>
                    <a:pt x="373" y="209"/>
                  </a:cubicBezTo>
                  <a:cubicBezTo>
                    <a:pt x="373" y="209"/>
                    <a:pt x="373" y="209"/>
                    <a:pt x="373" y="209"/>
                  </a:cubicBezTo>
                  <a:close/>
                  <a:moveTo>
                    <a:pt x="166" y="335"/>
                  </a:moveTo>
                  <a:cubicBezTo>
                    <a:pt x="93" y="316"/>
                    <a:pt x="48" y="241"/>
                    <a:pt x="67" y="167"/>
                  </a:cubicBezTo>
                  <a:cubicBezTo>
                    <a:pt x="87" y="93"/>
                    <a:pt x="162" y="49"/>
                    <a:pt x="235" y="68"/>
                  </a:cubicBezTo>
                  <a:cubicBezTo>
                    <a:pt x="309" y="87"/>
                    <a:pt x="354" y="162"/>
                    <a:pt x="335" y="236"/>
                  </a:cubicBezTo>
                  <a:cubicBezTo>
                    <a:pt x="316" y="310"/>
                    <a:pt x="241" y="354"/>
                    <a:pt x="166" y="335"/>
                  </a:cubicBezTo>
                  <a:close/>
                </a:path>
              </a:pathLst>
            </a:custGeom>
            <a:solidFill>
              <a:srgbClr val="A6A88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8" name="Oval 18"/>
            <p:cNvSpPr>
              <a:spLocks noChangeArrowheads="1"/>
            </p:cNvSpPr>
            <p:nvPr/>
          </p:nvSpPr>
          <p:spPr bwMode="auto">
            <a:xfrm>
              <a:off x="4801623" y="2663031"/>
              <a:ext cx="647481" cy="651686"/>
            </a:xfrm>
            <a:prstGeom prst="ellipse">
              <a:avLst/>
            </a:prstGeom>
            <a:solidFill>
              <a:srgbClr val="A6A88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9" name="Freeform 19"/>
            <p:cNvSpPr>
              <a:spLocks noEditPoints="1"/>
            </p:cNvSpPr>
            <p:nvPr/>
          </p:nvSpPr>
          <p:spPr bwMode="auto">
            <a:xfrm>
              <a:off x="5694745" y="2448028"/>
              <a:ext cx="1074685" cy="1081693"/>
            </a:xfrm>
            <a:custGeom>
              <a:avLst/>
              <a:gdLst>
                <a:gd name="T0" fmla="*/ 373 w 402"/>
                <a:gd name="T1" fmla="*/ 209 h 402"/>
                <a:gd name="T2" fmla="*/ 372 w 402"/>
                <a:gd name="T3" fmla="*/ 190 h 402"/>
                <a:gd name="T4" fmla="*/ 401 w 402"/>
                <a:gd name="T5" fmla="*/ 170 h 402"/>
                <a:gd name="T6" fmla="*/ 389 w 402"/>
                <a:gd name="T7" fmla="*/ 124 h 402"/>
                <a:gd name="T8" fmla="*/ 353 w 402"/>
                <a:gd name="T9" fmla="*/ 123 h 402"/>
                <a:gd name="T10" fmla="*/ 344 w 402"/>
                <a:gd name="T11" fmla="*/ 107 h 402"/>
                <a:gd name="T12" fmla="*/ 360 w 402"/>
                <a:gd name="T13" fmla="*/ 74 h 402"/>
                <a:gd name="T14" fmla="*/ 325 w 402"/>
                <a:gd name="T15" fmla="*/ 41 h 402"/>
                <a:gd name="T16" fmla="*/ 293 w 402"/>
                <a:gd name="T17" fmla="*/ 57 h 402"/>
                <a:gd name="T18" fmla="*/ 277 w 402"/>
                <a:gd name="T19" fmla="*/ 48 h 402"/>
                <a:gd name="T20" fmla="*/ 275 w 402"/>
                <a:gd name="T21" fmla="*/ 12 h 402"/>
                <a:gd name="T22" fmla="*/ 251 w 402"/>
                <a:gd name="T23" fmla="*/ 6 h 402"/>
                <a:gd name="T24" fmla="*/ 228 w 402"/>
                <a:gd name="T25" fmla="*/ 0 h 402"/>
                <a:gd name="T26" fmla="*/ 209 w 402"/>
                <a:gd name="T27" fmla="*/ 30 h 402"/>
                <a:gd name="T28" fmla="*/ 190 w 402"/>
                <a:gd name="T29" fmla="*/ 30 h 402"/>
                <a:gd name="T30" fmla="*/ 170 w 402"/>
                <a:gd name="T31" fmla="*/ 1 h 402"/>
                <a:gd name="T32" fmla="*/ 124 w 402"/>
                <a:gd name="T33" fmla="*/ 13 h 402"/>
                <a:gd name="T34" fmla="*/ 122 w 402"/>
                <a:gd name="T35" fmla="*/ 49 h 402"/>
                <a:gd name="T36" fmla="*/ 106 w 402"/>
                <a:gd name="T37" fmla="*/ 59 h 402"/>
                <a:gd name="T38" fmla="*/ 74 w 402"/>
                <a:gd name="T39" fmla="*/ 43 h 402"/>
                <a:gd name="T40" fmla="*/ 41 w 402"/>
                <a:gd name="T41" fmla="*/ 77 h 402"/>
                <a:gd name="T42" fmla="*/ 56 w 402"/>
                <a:gd name="T43" fmla="*/ 109 h 402"/>
                <a:gd name="T44" fmla="*/ 47 w 402"/>
                <a:gd name="T45" fmla="*/ 126 h 402"/>
                <a:gd name="T46" fmla="*/ 12 w 402"/>
                <a:gd name="T47" fmla="*/ 128 h 402"/>
                <a:gd name="T48" fmla="*/ 6 w 402"/>
                <a:gd name="T49" fmla="*/ 151 h 402"/>
                <a:gd name="T50" fmla="*/ 0 w 402"/>
                <a:gd name="T51" fmla="*/ 174 h 402"/>
                <a:gd name="T52" fmla="*/ 30 w 402"/>
                <a:gd name="T53" fmla="*/ 194 h 402"/>
                <a:gd name="T54" fmla="*/ 30 w 402"/>
                <a:gd name="T55" fmla="*/ 212 h 402"/>
                <a:gd name="T56" fmla="*/ 0 w 402"/>
                <a:gd name="T57" fmla="*/ 233 h 402"/>
                <a:gd name="T58" fmla="*/ 13 w 402"/>
                <a:gd name="T59" fmla="*/ 279 h 402"/>
                <a:gd name="T60" fmla="*/ 49 w 402"/>
                <a:gd name="T61" fmla="*/ 280 h 402"/>
                <a:gd name="T62" fmla="*/ 59 w 402"/>
                <a:gd name="T63" fmla="*/ 296 h 402"/>
                <a:gd name="T64" fmla="*/ 43 w 402"/>
                <a:gd name="T65" fmla="*/ 328 h 402"/>
                <a:gd name="T66" fmla="*/ 77 w 402"/>
                <a:gd name="T67" fmla="*/ 362 h 402"/>
                <a:gd name="T68" fmla="*/ 109 w 402"/>
                <a:gd name="T69" fmla="*/ 345 h 402"/>
                <a:gd name="T70" fmla="*/ 125 w 402"/>
                <a:gd name="T71" fmla="*/ 355 h 402"/>
                <a:gd name="T72" fmla="*/ 128 w 402"/>
                <a:gd name="T73" fmla="*/ 390 h 402"/>
                <a:gd name="T74" fmla="*/ 150 w 402"/>
                <a:gd name="T75" fmla="*/ 396 h 402"/>
                <a:gd name="T76" fmla="*/ 174 w 402"/>
                <a:gd name="T77" fmla="*/ 402 h 402"/>
                <a:gd name="T78" fmla="*/ 194 w 402"/>
                <a:gd name="T79" fmla="*/ 373 h 402"/>
                <a:gd name="T80" fmla="*/ 212 w 402"/>
                <a:gd name="T81" fmla="*/ 372 h 402"/>
                <a:gd name="T82" fmla="*/ 232 w 402"/>
                <a:gd name="T83" fmla="*/ 402 h 402"/>
                <a:gd name="T84" fmla="*/ 278 w 402"/>
                <a:gd name="T85" fmla="*/ 389 h 402"/>
                <a:gd name="T86" fmla="*/ 280 w 402"/>
                <a:gd name="T87" fmla="*/ 353 h 402"/>
                <a:gd name="T88" fmla="*/ 296 w 402"/>
                <a:gd name="T89" fmla="*/ 344 h 402"/>
                <a:gd name="T90" fmla="*/ 328 w 402"/>
                <a:gd name="T91" fmla="*/ 360 h 402"/>
                <a:gd name="T92" fmla="*/ 362 w 402"/>
                <a:gd name="T93" fmla="*/ 326 h 402"/>
                <a:gd name="T94" fmla="*/ 345 w 402"/>
                <a:gd name="T95" fmla="*/ 294 h 402"/>
                <a:gd name="T96" fmla="*/ 354 w 402"/>
                <a:gd name="T97" fmla="*/ 277 h 402"/>
                <a:gd name="T98" fmla="*/ 390 w 402"/>
                <a:gd name="T99" fmla="*/ 275 h 402"/>
                <a:gd name="T100" fmla="*/ 396 w 402"/>
                <a:gd name="T101" fmla="*/ 251 h 402"/>
                <a:gd name="T102" fmla="*/ 402 w 402"/>
                <a:gd name="T103" fmla="*/ 229 h 402"/>
                <a:gd name="T104" fmla="*/ 373 w 402"/>
                <a:gd name="T105" fmla="*/ 209 h 402"/>
                <a:gd name="T106" fmla="*/ 373 w 402"/>
                <a:gd name="T107" fmla="*/ 209 h 402"/>
                <a:gd name="T108" fmla="*/ 166 w 402"/>
                <a:gd name="T109" fmla="*/ 335 h 402"/>
                <a:gd name="T110" fmla="*/ 67 w 402"/>
                <a:gd name="T111" fmla="*/ 167 h 402"/>
                <a:gd name="T112" fmla="*/ 235 w 402"/>
                <a:gd name="T113" fmla="*/ 68 h 402"/>
                <a:gd name="T114" fmla="*/ 335 w 402"/>
                <a:gd name="T115" fmla="*/ 236 h 402"/>
                <a:gd name="T116" fmla="*/ 166 w 402"/>
                <a:gd name="T117" fmla="*/ 33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2" h="402">
                  <a:moveTo>
                    <a:pt x="373" y="209"/>
                  </a:moveTo>
                  <a:cubicBezTo>
                    <a:pt x="373" y="203"/>
                    <a:pt x="373" y="197"/>
                    <a:pt x="372" y="190"/>
                  </a:cubicBezTo>
                  <a:cubicBezTo>
                    <a:pt x="401" y="170"/>
                    <a:pt x="401" y="170"/>
                    <a:pt x="401" y="170"/>
                  </a:cubicBezTo>
                  <a:cubicBezTo>
                    <a:pt x="389" y="124"/>
                    <a:pt x="389" y="124"/>
                    <a:pt x="389" y="124"/>
                  </a:cubicBezTo>
                  <a:cubicBezTo>
                    <a:pt x="353" y="123"/>
                    <a:pt x="353" y="123"/>
                    <a:pt x="353" y="123"/>
                  </a:cubicBezTo>
                  <a:cubicBezTo>
                    <a:pt x="351" y="117"/>
                    <a:pt x="347" y="111"/>
                    <a:pt x="344" y="107"/>
                  </a:cubicBezTo>
                  <a:cubicBezTo>
                    <a:pt x="360" y="74"/>
                    <a:pt x="360" y="74"/>
                    <a:pt x="360" y="74"/>
                  </a:cubicBezTo>
                  <a:cubicBezTo>
                    <a:pt x="325" y="41"/>
                    <a:pt x="325" y="41"/>
                    <a:pt x="325" y="41"/>
                  </a:cubicBezTo>
                  <a:cubicBezTo>
                    <a:pt x="293" y="57"/>
                    <a:pt x="293" y="57"/>
                    <a:pt x="293" y="57"/>
                  </a:cubicBezTo>
                  <a:cubicBezTo>
                    <a:pt x="288" y="54"/>
                    <a:pt x="282" y="51"/>
                    <a:pt x="277" y="48"/>
                  </a:cubicBezTo>
                  <a:cubicBezTo>
                    <a:pt x="275" y="12"/>
                    <a:pt x="275" y="12"/>
                    <a:pt x="275" y="12"/>
                  </a:cubicBezTo>
                  <a:cubicBezTo>
                    <a:pt x="251" y="6"/>
                    <a:pt x="251" y="6"/>
                    <a:pt x="251" y="6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09" y="30"/>
                    <a:pt x="209" y="30"/>
                    <a:pt x="209" y="30"/>
                  </a:cubicBezTo>
                  <a:cubicBezTo>
                    <a:pt x="203" y="30"/>
                    <a:pt x="196" y="30"/>
                    <a:pt x="190" y="30"/>
                  </a:cubicBezTo>
                  <a:cubicBezTo>
                    <a:pt x="170" y="1"/>
                    <a:pt x="170" y="1"/>
                    <a:pt x="170" y="1"/>
                  </a:cubicBezTo>
                  <a:cubicBezTo>
                    <a:pt x="124" y="13"/>
                    <a:pt x="124" y="13"/>
                    <a:pt x="124" y="13"/>
                  </a:cubicBezTo>
                  <a:cubicBezTo>
                    <a:pt x="122" y="49"/>
                    <a:pt x="122" y="49"/>
                    <a:pt x="122" y="49"/>
                  </a:cubicBezTo>
                  <a:cubicBezTo>
                    <a:pt x="116" y="52"/>
                    <a:pt x="111" y="55"/>
                    <a:pt x="106" y="59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3" y="114"/>
                    <a:pt x="50" y="120"/>
                    <a:pt x="47" y="126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30" y="194"/>
                    <a:pt x="30" y="194"/>
                    <a:pt x="30" y="194"/>
                  </a:cubicBezTo>
                  <a:cubicBezTo>
                    <a:pt x="30" y="200"/>
                    <a:pt x="30" y="206"/>
                    <a:pt x="30" y="212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13" y="279"/>
                    <a:pt x="13" y="279"/>
                    <a:pt x="13" y="279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52" y="286"/>
                    <a:pt x="55" y="291"/>
                    <a:pt x="59" y="296"/>
                  </a:cubicBezTo>
                  <a:cubicBezTo>
                    <a:pt x="43" y="328"/>
                    <a:pt x="43" y="328"/>
                    <a:pt x="43" y="328"/>
                  </a:cubicBezTo>
                  <a:cubicBezTo>
                    <a:pt x="77" y="362"/>
                    <a:pt x="77" y="362"/>
                    <a:pt x="77" y="362"/>
                  </a:cubicBezTo>
                  <a:cubicBezTo>
                    <a:pt x="109" y="345"/>
                    <a:pt x="109" y="345"/>
                    <a:pt x="109" y="345"/>
                  </a:cubicBezTo>
                  <a:cubicBezTo>
                    <a:pt x="114" y="349"/>
                    <a:pt x="119" y="352"/>
                    <a:pt x="125" y="355"/>
                  </a:cubicBezTo>
                  <a:cubicBezTo>
                    <a:pt x="128" y="390"/>
                    <a:pt x="128" y="390"/>
                    <a:pt x="128" y="390"/>
                  </a:cubicBezTo>
                  <a:cubicBezTo>
                    <a:pt x="150" y="396"/>
                    <a:pt x="150" y="396"/>
                    <a:pt x="150" y="396"/>
                  </a:cubicBezTo>
                  <a:cubicBezTo>
                    <a:pt x="174" y="402"/>
                    <a:pt x="174" y="402"/>
                    <a:pt x="174" y="402"/>
                  </a:cubicBezTo>
                  <a:cubicBezTo>
                    <a:pt x="194" y="373"/>
                    <a:pt x="194" y="373"/>
                    <a:pt x="194" y="373"/>
                  </a:cubicBezTo>
                  <a:cubicBezTo>
                    <a:pt x="200" y="373"/>
                    <a:pt x="206" y="373"/>
                    <a:pt x="212" y="372"/>
                  </a:cubicBezTo>
                  <a:cubicBezTo>
                    <a:pt x="232" y="402"/>
                    <a:pt x="232" y="402"/>
                    <a:pt x="232" y="402"/>
                  </a:cubicBezTo>
                  <a:cubicBezTo>
                    <a:pt x="278" y="389"/>
                    <a:pt x="278" y="389"/>
                    <a:pt x="278" y="389"/>
                  </a:cubicBezTo>
                  <a:cubicBezTo>
                    <a:pt x="280" y="353"/>
                    <a:pt x="280" y="353"/>
                    <a:pt x="280" y="353"/>
                  </a:cubicBezTo>
                  <a:cubicBezTo>
                    <a:pt x="285" y="351"/>
                    <a:pt x="291" y="348"/>
                    <a:pt x="296" y="344"/>
                  </a:cubicBezTo>
                  <a:cubicBezTo>
                    <a:pt x="328" y="360"/>
                    <a:pt x="328" y="360"/>
                    <a:pt x="328" y="360"/>
                  </a:cubicBezTo>
                  <a:cubicBezTo>
                    <a:pt x="362" y="326"/>
                    <a:pt x="362" y="326"/>
                    <a:pt x="362" y="326"/>
                  </a:cubicBezTo>
                  <a:cubicBezTo>
                    <a:pt x="345" y="294"/>
                    <a:pt x="345" y="294"/>
                    <a:pt x="345" y="294"/>
                  </a:cubicBezTo>
                  <a:cubicBezTo>
                    <a:pt x="349" y="289"/>
                    <a:pt x="352" y="283"/>
                    <a:pt x="354" y="277"/>
                  </a:cubicBezTo>
                  <a:cubicBezTo>
                    <a:pt x="390" y="275"/>
                    <a:pt x="390" y="275"/>
                    <a:pt x="390" y="275"/>
                  </a:cubicBezTo>
                  <a:cubicBezTo>
                    <a:pt x="396" y="251"/>
                    <a:pt x="396" y="251"/>
                    <a:pt x="396" y="251"/>
                  </a:cubicBezTo>
                  <a:cubicBezTo>
                    <a:pt x="402" y="229"/>
                    <a:pt x="402" y="229"/>
                    <a:pt x="402" y="229"/>
                  </a:cubicBezTo>
                  <a:cubicBezTo>
                    <a:pt x="373" y="209"/>
                    <a:pt x="373" y="209"/>
                    <a:pt x="373" y="209"/>
                  </a:cubicBezTo>
                  <a:cubicBezTo>
                    <a:pt x="373" y="209"/>
                    <a:pt x="373" y="209"/>
                    <a:pt x="373" y="209"/>
                  </a:cubicBezTo>
                  <a:close/>
                  <a:moveTo>
                    <a:pt x="166" y="335"/>
                  </a:moveTo>
                  <a:cubicBezTo>
                    <a:pt x="93" y="316"/>
                    <a:pt x="48" y="241"/>
                    <a:pt x="67" y="167"/>
                  </a:cubicBezTo>
                  <a:cubicBezTo>
                    <a:pt x="87" y="93"/>
                    <a:pt x="162" y="49"/>
                    <a:pt x="235" y="68"/>
                  </a:cubicBezTo>
                  <a:cubicBezTo>
                    <a:pt x="309" y="87"/>
                    <a:pt x="354" y="162"/>
                    <a:pt x="335" y="236"/>
                  </a:cubicBezTo>
                  <a:cubicBezTo>
                    <a:pt x="316" y="310"/>
                    <a:pt x="241" y="354"/>
                    <a:pt x="166" y="335"/>
                  </a:cubicBezTo>
                  <a:close/>
                </a:path>
              </a:pathLst>
            </a:custGeom>
            <a:solidFill>
              <a:srgbClr val="74594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0" name="Oval 20"/>
            <p:cNvSpPr>
              <a:spLocks noChangeArrowheads="1"/>
            </p:cNvSpPr>
            <p:nvPr/>
          </p:nvSpPr>
          <p:spPr bwMode="auto">
            <a:xfrm>
              <a:off x="5908347" y="2663031"/>
              <a:ext cx="647481" cy="651686"/>
            </a:xfrm>
            <a:prstGeom prst="ellipse">
              <a:avLst/>
            </a:prstGeom>
            <a:solidFill>
              <a:srgbClr val="74594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1" name="Freeform 21"/>
            <p:cNvSpPr>
              <a:spLocks noEditPoints="1"/>
            </p:cNvSpPr>
            <p:nvPr/>
          </p:nvSpPr>
          <p:spPr bwMode="auto">
            <a:xfrm>
              <a:off x="7215323" y="2867350"/>
              <a:ext cx="240302" cy="245718"/>
            </a:xfrm>
            <a:custGeom>
              <a:avLst/>
              <a:gdLst>
                <a:gd name="T0" fmla="*/ 26 w 90"/>
                <a:gd name="T1" fmla="*/ 19 h 91"/>
                <a:gd name="T2" fmla="*/ 19 w 90"/>
                <a:gd name="T3" fmla="*/ 26 h 91"/>
                <a:gd name="T4" fmla="*/ 18 w 90"/>
                <a:gd name="T5" fmla="*/ 34 h 91"/>
                <a:gd name="T6" fmla="*/ 22 w 90"/>
                <a:gd name="T7" fmla="*/ 29 h 91"/>
                <a:gd name="T8" fmla="*/ 29 w 90"/>
                <a:gd name="T9" fmla="*/ 23 h 91"/>
                <a:gd name="T10" fmla="*/ 33 w 90"/>
                <a:gd name="T11" fmla="*/ 18 h 91"/>
                <a:gd name="T12" fmla="*/ 89 w 90"/>
                <a:gd name="T13" fmla="*/ 84 h 91"/>
                <a:gd name="T14" fmla="*/ 73 w 90"/>
                <a:gd name="T15" fmla="*/ 67 h 91"/>
                <a:gd name="T16" fmla="*/ 82 w 90"/>
                <a:gd name="T17" fmla="*/ 41 h 91"/>
                <a:gd name="T18" fmla="*/ 79 w 90"/>
                <a:gd name="T19" fmla="*/ 25 h 91"/>
                <a:gd name="T20" fmla="*/ 70 w 90"/>
                <a:gd name="T21" fmla="*/ 12 h 91"/>
                <a:gd name="T22" fmla="*/ 41 w 90"/>
                <a:gd name="T23" fmla="*/ 0 h 91"/>
                <a:gd name="T24" fmla="*/ 3 w 90"/>
                <a:gd name="T25" fmla="*/ 25 h 91"/>
                <a:gd name="T26" fmla="*/ 3 w 90"/>
                <a:gd name="T27" fmla="*/ 57 h 91"/>
                <a:gd name="T28" fmla="*/ 12 w 90"/>
                <a:gd name="T29" fmla="*/ 70 h 91"/>
                <a:gd name="T30" fmla="*/ 25 w 90"/>
                <a:gd name="T31" fmla="*/ 79 h 91"/>
                <a:gd name="T32" fmla="*/ 25 w 90"/>
                <a:gd name="T33" fmla="*/ 79 h 91"/>
                <a:gd name="T34" fmla="*/ 57 w 90"/>
                <a:gd name="T35" fmla="*/ 79 h 91"/>
                <a:gd name="T36" fmla="*/ 84 w 90"/>
                <a:gd name="T37" fmla="*/ 89 h 91"/>
                <a:gd name="T38" fmla="*/ 89 w 90"/>
                <a:gd name="T39" fmla="*/ 84 h 91"/>
                <a:gd name="T40" fmla="*/ 65 w 90"/>
                <a:gd name="T41" fmla="*/ 65 h 91"/>
                <a:gd name="T42" fmla="*/ 54 w 90"/>
                <a:gd name="T43" fmla="*/ 72 h 91"/>
                <a:gd name="T44" fmla="*/ 28 w 90"/>
                <a:gd name="T45" fmla="*/ 72 h 91"/>
                <a:gd name="T46" fmla="*/ 17 w 90"/>
                <a:gd name="T47" fmla="*/ 65 h 91"/>
                <a:gd name="T48" fmla="*/ 17 w 90"/>
                <a:gd name="T49" fmla="*/ 65 h 91"/>
                <a:gd name="T50" fmla="*/ 10 w 90"/>
                <a:gd name="T51" fmla="*/ 54 h 91"/>
                <a:gd name="T52" fmla="*/ 10 w 90"/>
                <a:gd name="T53" fmla="*/ 28 h 91"/>
                <a:gd name="T54" fmla="*/ 41 w 90"/>
                <a:gd name="T55" fmla="*/ 7 h 91"/>
                <a:gd name="T56" fmla="*/ 65 w 90"/>
                <a:gd name="T57" fmla="*/ 17 h 91"/>
                <a:gd name="T58" fmla="*/ 72 w 90"/>
                <a:gd name="T59" fmla="*/ 28 h 91"/>
                <a:gd name="T60" fmla="*/ 75 w 90"/>
                <a:gd name="T61" fmla="*/ 41 h 91"/>
                <a:gd name="T62" fmla="*/ 65 w 90"/>
                <a:gd name="T63" fmla="*/ 65 h 91"/>
                <a:gd name="T64" fmla="*/ 65 w 90"/>
                <a:gd name="T65" fmla="*/ 39 h 91"/>
                <a:gd name="T66" fmla="*/ 61 w 90"/>
                <a:gd name="T67" fmla="*/ 50 h 91"/>
                <a:gd name="T68" fmla="*/ 57 w 90"/>
                <a:gd name="T69" fmla="*/ 57 h 91"/>
                <a:gd name="T70" fmla="*/ 41 w 90"/>
                <a:gd name="T71" fmla="*/ 63 h 91"/>
                <a:gd name="T72" fmla="*/ 41 w 90"/>
                <a:gd name="T73" fmla="*/ 68 h 91"/>
                <a:gd name="T74" fmla="*/ 60 w 90"/>
                <a:gd name="T75" fmla="*/ 60 h 91"/>
                <a:gd name="T76" fmla="*/ 66 w 90"/>
                <a:gd name="T77" fmla="*/ 51 h 91"/>
                <a:gd name="T78" fmla="*/ 65 w 90"/>
                <a:gd name="T79" fmla="*/ 3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" h="91">
                  <a:moveTo>
                    <a:pt x="30" y="16"/>
                  </a:moveTo>
                  <a:cubicBezTo>
                    <a:pt x="29" y="17"/>
                    <a:pt x="27" y="18"/>
                    <a:pt x="26" y="19"/>
                  </a:cubicBezTo>
                  <a:cubicBezTo>
                    <a:pt x="25" y="20"/>
                    <a:pt x="23" y="21"/>
                    <a:pt x="22" y="22"/>
                  </a:cubicBezTo>
                  <a:cubicBezTo>
                    <a:pt x="21" y="23"/>
                    <a:pt x="20" y="25"/>
                    <a:pt x="19" y="26"/>
                  </a:cubicBezTo>
                  <a:cubicBezTo>
                    <a:pt x="18" y="28"/>
                    <a:pt x="17" y="29"/>
                    <a:pt x="16" y="31"/>
                  </a:cubicBezTo>
                  <a:cubicBezTo>
                    <a:pt x="16" y="32"/>
                    <a:pt x="16" y="33"/>
                    <a:pt x="18" y="34"/>
                  </a:cubicBezTo>
                  <a:cubicBezTo>
                    <a:pt x="19" y="34"/>
                    <a:pt x="20" y="34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3" y="28"/>
                    <a:pt x="24" y="26"/>
                    <a:pt x="25" y="25"/>
                  </a:cubicBezTo>
                  <a:cubicBezTo>
                    <a:pt x="26" y="24"/>
                    <a:pt x="27" y="23"/>
                    <a:pt x="29" y="23"/>
                  </a:cubicBezTo>
                  <a:cubicBezTo>
                    <a:pt x="30" y="22"/>
                    <a:pt x="31" y="21"/>
                    <a:pt x="32" y="21"/>
                  </a:cubicBezTo>
                  <a:cubicBezTo>
                    <a:pt x="33" y="20"/>
                    <a:pt x="34" y="19"/>
                    <a:pt x="33" y="18"/>
                  </a:cubicBezTo>
                  <a:cubicBezTo>
                    <a:pt x="33" y="17"/>
                    <a:pt x="32" y="16"/>
                    <a:pt x="30" y="16"/>
                  </a:cubicBezTo>
                  <a:close/>
                  <a:moveTo>
                    <a:pt x="89" y="84"/>
                  </a:moveTo>
                  <a:cubicBezTo>
                    <a:pt x="89" y="84"/>
                    <a:pt x="89" y="84"/>
                    <a:pt x="89" y="84"/>
                  </a:cubicBezTo>
                  <a:cubicBezTo>
                    <a:pt x="73" y="67"/>
                    <a:pt x="73" y="67"/>
                    <a:pt x="73" y="67"/>
                  </a:cubicBezTo>
                  <a:cubicBezTo>
                    <a:pt x="75" y="64"/>
                    <a:pt x="77" y="61"/>
                    <a:pt x="79" y="57"/>
                  </a:cubicBezTo>
                  <a:cubicBezTo>
                    <a:pt x="81" y="52"/>
                    <a:pt x="82" y="47"/>
                    <a:pt x="82" y="41"/>
                  </a:cubicBezTo>
                  <a:cubicBezTo>
                    <a:pt x="82" y="36"/>
                    <a:pt x="81" y="30"/>
                    <a:pt x="79" y="26"/>
                  </a:cubicBezTo>
                  <a:cubicBezTo>
                    <a:pt x="79" y="25"/>
                    <a:pt x="79" y="25"/>
                    <a:pt x="79" y="25"/>
                  </a:cubicBezTo>
                  <a:cubicBezTo>
                    <a:pt x="77" y="20"/>
                    <a:pt x="74" y="16"/>
                    <a:pt x="70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66" y="8"/>
                    <a:pt x="62" y="5"/>
                    <a:pt x="57" y="3"/>
                  </a:cubicBezTo>
                  <a:cubicBezTo>
                    <a:pt x="52" y="1"/>
                    <a:pt x="46" y="0"/>
                    <a:pt x="41" y="0"/>
                  </a:cubicBezTo>
                  <a:cubicBezTo>
                    <a:pt x="29" y="0"/>
                    <a:pt x="19" y="4"/>
                    <a:pt x="12" y="12"/>
                  </a:cubicBezTo>
                  <a:cubicBezTo>
                    <a:pt x="8" y="16"/>
                    <a:pt x="5" y="20"/>
                    <a:pt x="3" y="25"/>
                  </a:cubicBezTo>
                  <a:cubicBezTo>
                    <a:pt x="1" y="30"/>
                    <a:pt x="0" y="36"/>
                    <a:pt x="0" y="41"/>
                  </a:cubicBezTo>
                  <a:cubicBezTo>
                    <a:pt x="0" y="47"/>
                    <a:pt x="1" y="52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5" y="62"/>
                    <a:pt x="8" y="66"/>
                    <a:pt x="12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6" y="74"/>
                    <a:pt x="20" y="77"/>
                    <a:pt x="25" y="79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30" y="81"/>
                    <a:pt x="35" y="82"/>
                    <a:pt x="41" y="82"/>
                  </a:cubicBezTo>
                  <a:cubicBezTo>
                    <a:pt x="46" y="82"/>
                    <a:pt x="52" y="81"/>
                    <a:pt x="57" y="79"/>
                  </a:cubicBezTo>
                  <a:cubicBezTo>
                    <a:pt x="61" y="78"/>
                    <a:pt x="64" y="75"/>
                    <a:pt x="67" y="73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5" y="91"/>
                    <a:pt x="88" y="91"/>
                    <a:pt x="89" y="89"/>
                  </a:cubicBezTo>
                  <a:cubicBezTo>
                    <a:pt x="90" y="88"/>
                    <a:pt x="90" y="85"/>
                    <a:pt x="89" y="84"/>
                  </a:cubicBezTo>
                  <a:close/>
                  <a:moveTo>
                    <a:pt x="65" y="65"/>
                  </a:moveTo>
                  <a:cubicBezTo>
                    <a:pt x="65" y="65"/>
                    <a:pt x="65" y="65"/>
                    <a:pt x="65" y="65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62" y="68"/>
                    <a:pt x="58" y="71"/>
                    <a:pt x="54" y="72"/>
                  </a:cubicBezTo>
                  <a:cubicBezTo>
                    <a:pt x="50" y="74"/>
                    <a:pt x="45" y="75"/>
                    <a:pt x="41" y="75"/>
                  </a:cubicBezTo>
                  <a:cubicBezTo>
                    <a:pt x="36" y="75"/>
                    <a:pt x="32" y="74"/>
                    <a:pt x="28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4" y="71"/>
                    <a:pt x="20" y="68"/>
                    <a:pt x="17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4" y="62"/>
                    <a:pt x="11" y="58"/>
                    <a:pt x="10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8" y="50"/>
                    <a:pt x="7" y="46"/>
                    <a:pt x="7" y="41"/>
                  </a:cubicBezTo>
                  <a:cubicBezTo>
                    <a:pt x="7" y="37"/>
                    <a:pt x="8" y="32"/>
                    <a:pt x="10" y="28"/>
                  </a:cubicBezTo>
                  <a:cubicBezTo>
                    <a:pt x="11" y="24"/>
                    <a:pt x="14" y="20"/>
                    <a:pt x="17" y="17"/>
                  </a:cubicBezTo>
                  <a:cubicBezTo>
                    <a:pt x="23" y="11"/>
                    <a:pt x="32" y="7"/>
                    <a:pt x="41" y="7"/>
                  </a:cubicBezTo>
                  <a:cubicBezTo>
                    <a:pt x="45" y="7"/>
                    <a:pt x="50" y="8"/>
                    <a:pt x="54" y="10"/>
                  </a:cubicBezTo>
                  <a:cubicBezTo>
                    <a:pt x="58" y="12"/>
                    <a:pt x="62" y="14"/>
                    <a:pt x="65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8" y="21"/>
                    <a:pt x="70" y="24"/>
                    <a:pt x="72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4" y="32"/>
                    <a:pt x="75" y="37"/>
                    <a:pt x="75" y="41"/>
                  </a:cubicBezTo>
                  <a:cubicBezTo>
                    <a:pt x="75" y="46"/>
                    <a:pt x="74" y="50"/>
                    <a:pt x="72" y="54"/>
                  </a:cubicBezTo>
                  <a:cubicBezTo>
                    <a:pt x="70" y="58"/>
                    <a:pt x="68" y="62"/>
                    <a:pt x="65" y="65"/>
                  </a:cubicBezTo>
                  <a:close/>
                  <a:moveTo>
                    <a:pt x="65" y="39"/>
                  </a:moveTo>
                  <a:cubicBezTo>
                    <a:pt x="65" y="39"/>
                    <a:pt x="65" y="39"/>
                    <a:pt x="65" y="39"/>
                  </a:cubicBezTo>
                  <a:cubicBezTo>
                    <a:pt x="64" y="39"/>
                    <a:pt x="63" y="40"/>
                    <a:pt x="63" y="41"/>
                  </a:cubicBezTo>
                  <a:cubicBezTo>
                    <a:pt x="63" y="44"/>
                    <a:pt x="62" y="47"/>
                    <a:pt x="61" y="50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0" y="52"/>
                    <a:pt x="59" y="55"/>
                    <a:pt x="57" y="57"/>
                  </a:cubicBezTo>
                  <a:cubicBezTo>
                    <a:pt x="54" y="59"/>
                    <a:pt x="52" y="60"/>
                    <a:pt x="49" y="62"/>
                  </a:cubicBezTo>
                  <a:cubicBezTo>
                    <a:pt x="47" y="63"/>
                    <a:pt x="44" y="63"/>
                    <a:pt x="41" y="63"/>
                  </a:cubicBezTo>
                  <a:cubicBezTo>
                    <a:pt x="40" y="63"/>
                    <a:pt x="39" y="64"/>
                    <a:pt x="39" y="66"/>
                  </a:cubicBezTo>
                  <a:cubicBezTo>
                    <a:pt x="39" y="67"/>
                    <a:pt x="40" y="68"/>
                    <a:pt x="41" y="68"/>
                  </a:cubicBezTo>
                  <a:cubicBezTo>
                    <a:pt x="44" y="68"/>
                    <a:pt x="48" y="67"/>
                    <a:pt x="51" y="66"/>
                  </a:cubicBezTo>
                  <a:cubicBezTo>
                    <a:pt x="54" y="64"/>
                    <a:pt x="57" y="63"/>
                    <a:pt x="60" y="60"/>
                  </a:cubicBezTo>
                  <a:cubicBezTo>
                    <a:pt x="62" y="58"/>
                    <a:pt x="64" y="55"/>
                    <a:pt x="66" y="51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67" y="48"/>
                    <a:pt x="68" y="45"/>
                    <a:pt x="68" y="41"/>
                  </a:cubicBezTo>
                  <a:cubicBezTo>
                    <a:pt x="68" y="40"/>
                    <a:pt x="67" y="39"/>
                    <a:pt x="65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2" name="Freeform 22"/>
            <p:cNvSpPr>
              <a:spLocks noEditPoints="1"/>
            </p:cNvSpPr>
            <p:nvPr/>
          </p:nvSpPr>
          <p:spPr bwMode="auto">
            <a:xfrm>
              <a:off x="1673691" y="2862008"/>
              <a:ext cx="262998" cy="253730"/>
            </a:xfrm>
            <a:custGeom>
              <a:avLst/>
              <a:gdLst>
                <a:gd name="T0" fmla="*/ 59 w 98"/>
                <a:gd name="T1" fmla="*/ 0 h 94"/>
                <a:gd name="T2" fmla="*/ 70 w 98"/>
                <a:gd name="T3" fmla="*/ 11 h 94"/>
                <a:gd name="T4" fmla="*/ 79 w 98"/>
                <a:gd name="T5" fmla="*/ 14 h 94"/>
                <a:gd name="T6" fmla="*/ 98 w 98"/>
                <a:gd name="T7" fmla="*/ 34 h 94"/>
                <a:gd name="T8" fmla="*/ 92 w 98"/>
                <a:gd name="T9" fmla="*/ 89 h 94"/>
                <a:gd name="T10" fmla="*/ 19 w 98"/>
                <a:gd name="T11" fmla="*/ 94 h 94"/>
                <a:gd name="T12" fmla="*/ 5 w 98"/>
                <a:gd name="T13" fmla="*/ 88 h 94"/>
                <a:gd name="T14" fmla="*/ 0 w 98"/>
                <a:gd name="T15" fmla="*/ 34 h 94"/>
                <a:gd name="T16" fmla="*/ 19 w 98"/>
                <a:gd name="T17" fmla="*/ 14 h 94"/>
                <a:gd name="T18" fmla="*/ 27 w 98"/>
                <a:gd name="T19" fmla="*/ 11 h 94"/>
                <a:gd name="T20" fmla="*/ 38 w 98"/>
                <a:gd name="T21" fmla="*/ 0 h 94"/>
                <a:gd name="T22" fmla="*/ 69 w 98"/>
                <a:gd name="T23" fmla="*/ 22 h 94"/>
                <a:gd name="T24" fmla="*/ 68 w 98"/>
                <a:gd name="T25" fmla="*/ 22 h 94"/>
                <a:gd name="T26" fmla="*/ 29 w 98"/>
                <a:gd name="T27" fmla="*/ 22 h 94"/>
                <a:gd name="T28" fmla="*/ 11 w 98"/>
                <a:gd name="T29" fmla="*/ 25 h 94"/>
                <a:gd name="T30" fmla="*/ 7 w 98"/>
                <a:gd name="T31" fmla="*/ 34 h 94"/>
                <a:gd name="T32" fmla="*/ 18 w 98"/>
                <a:gd name="T33" fmla="*/ 52 h 94"/>
                <a:gd name="T34" fmla="*/ 20 w 98"/>
                <a:gd name="T35" fmla="*/ 43 h 94"/>
                <a:gd name="T36" fmla="*/ 37 w 98"/>
                <a:gd name="T37" fmla="*/ 43 h 94"/>
                <a:gd name="T38" fmla="*/ 39 w 98"/>
                <a:gd name="T39" fmla="*/ 45 h 94"/>
                <a:gd name="T40" fmla="*/ 59 w 98"/>
                <a:gd name="T41" fmla="*/ 52 h 94"/>
                <a:gd name="T42" fmla="*/ 61 w 98"/>
                <a:gd name="T43" fmla="*/ 43 h 94"/>
                <a:gd name="T44" fmla="*/ 77 w 98"/>
                <a:gd name="T45" fmla="*/ 43 h 94"/>
                <a:gd name="T46" fmla="*/ 80 w 98"/>
                <a:gd name="T47" fmla="*/ 45 h 94"/>
                <a:gd name="T48" fmla="*/ 91 w 98"/>
                <a:gd name="T49" fmla="*/ 52 h 94"/>
                <a:gd name="T50" fmla="*/ 87 w 98"/>
                <a:gd name="T51" fmla="*/ 25 h 94"/>
                <a:gd name="T52" fmla="*/ 69 w 98"/>
                <a:gd name="T53" fmla="*/ 22 h 94"/>
                <a:gd name="T54" fmla="*/ 32 w 98"/>
                <a:gd name="T55" fmla="*/ 14 h 94"/>
                <a:gd name="T56" fmla="*/ 66 w 98"/>
                <a:gd name="T57" fmla="*/ 11 h 94"/>
                <a:gd name="T58" fmla="*/ 59 w 98"/>
                <a:gd name="T59" fmla="*/ 4 h 94"/>
                <a:gd name="T60" fmla="*/ 34 w 98"/>
                <a:gd name="T61" fmla="*/ 6 h 94"/>
                <a:gd name="T62" fmla="*/ 32 w 98"/>
                <a:gd name="T63" fmla="*/ 14 h 94"/>
                <a:gd name="T64" fmla="*/ 7 w 98"/>
                <a:gd name="T65" fmla="*/ 57 h 94"/>
                <a:gd name="T66" fmla="*/ 11 w 98"/>
                <a:gd name="T67" fmla="*/ 83 h 94"/>
                <a:gd name="T68" fmla="*/ 19 w 98"/>
                <a:gd name="T69" fmla="*/ 87 h 94"/>
                <a:gd name="T70" fmla="*/ 87 w 98"/>
                <a:gd name="T71" fmla="*/ 83 h 94"/>
                <a:gd name="T72" fmla="*/ 91 w 98"/>
                <a:gd name="T73" fmla="*/ 57 h 94"/>
                <a:gd name="T74" fmla="*/ 80 w 98"/>
                <a:gd name="T75" fmla="*/ 63 h 94"/>
                <a:gd name="T76" fmla="*/ 77 w 98"/>
                <a:gd name="T77" fmla="*/ 66 h 94"/>
                <a:gd name="T78" fmla="*/ 59 w 98"/>
                <a:gd name="T79" fmla="*/ 63 h 94"/>
                <a:gd name="T80" fmla="*/ 59 w 98"/>
                <a:gd name="T81" fmla="*/ 57 h 94"/>
                <a:gd name="T82" fmla="*/ 39 w 98"/>
                <a:gd name="T83" fmla="*/ 63 h 94"/>
                <a:gd name="T84" fmla="*/ 36 w 98"/>
                <a:gd name="T85" fmla="*/ 66 h 94"/>
                <a:gd name="T86" fmla="*/ 18 w 98"/>
                <a:gd name="T87" fmla="*/ 63 h 94"/>
                <a:gd name="T88" fmla="*/ 18 w 98"/>
                <a:gd name="T89" fmla="*/ 57 h 94"/>
                <a:gd name="T90" fmla="*/ 34 w 98"/>
                <a:gd name="T91" fmla="*/ 48 h 94"/>
                <a:gd name="T92" fmla="*/ 23 w 98"/>
                <a:gd name="T93" fmla="*/ 48 h 94"/>
                <a:gd name="T94" fmla="*/ 23 w 98"/>
                <a:gd name="T95" fmla="*/ 54 h 94"/>
                <a:gd name="T96" fmla="*/ 23 w 98"/>
                <a:gd name="T97" fmla="*/ 61 h 94"/>
                <a:gd name="T98" fmla="*/ 34 w 98"/>
                <a:gd name="T99" fmla="*/ 54 h 94"/>
                <a:gd name="T100" fmla="*/ 34 w 98"/>
                <a:gd name="T101" fmla="*/ 54 h 94"/>
                <a:gd name="T102" fmla="*/ 75 w 98"/>
                <a:gd name="T103" fmla="*/ 48 h 94"/>
                <a:gd name="T104" fmla="*/ 64 w 98"/>
                <a:gd name="T105" fmla="*/ 48 h 94"/>
                <a:gd name="T106" fmla="*/ 64 w 98"/>
                <a:gd name="T107" fmla="*/ 54 h 94"/>
                <a:gd name="T108" fmla="*/ 64 w 98"/>
                <a:gd name="T109" fmla="*/ 61 h 94"/>
                <a:gd name="T110" fmla="*/ 75 w 98"/>
                <a:gd name="T111" fmla="*/ 54 h 94"/>
                <a:gd name="T112" fmla="*/ 75 w 98"/>
                <a:gd name="T113" fmla="*/ 5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8" h="94">
                  <a:moveTo>
                    <a:pt x="38" y="0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62" y="0"/>
                    <a:pt x="65" y="1"/>
                    <a:pt x="67" y="3"/>
                  </a:cubicBezTo>
                  <a:cubicBezTo>
                    <a:pt x="69" y="5"/>
                    <a:pt x="70" y="8"/>
                    <a:pt x="70" y="11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84" y="14"/>
                    <a:pt x="89" y="16"/>
                    <a:pt x="92" y="20"/>
                  </a:cubicBezTo>
                  <a:cubicBezTo>
                    <a:pt x="96" y="24"/>
                    <a:pt x="98" y="28"/>
                    <a:pt x="98" y="34"/>
                  </a:cubicBezTo>
                  <a:cubicBezTo>
                    <a:pt x="98" y="75"/>
                    <a:pt x="98" y="75"/>
                    <a:pt x="98" y="75"/>
                  </a:cubicBezTo>
                  <a:cubicBezTo>
                    <a:pt x="98" y="80"/>
                    <a:pt x="96" y="85"/>
                    <a:pt x="92" y="89"/>
                  </a:cubicBezTo>
                  <a:cubicBezTo>
                    <a:pt x="89" y="92"/>
                    <a:pt x="84" y="94"/>
                    <a:pt x="79" y="94"/>
                  </a:cubicBezTo>
                  <a:cubicBezTo>
                    <a:pt x="19" y="94"/>
                    <a:pt x="19" y="94"/>
                    <a:pt x="19" y="94"/>
                  </a:cubicBezTo>
                  <a:cubicBezTo>
                    <a:pt x="14" y="94"/>
                    <a:pt x="9" y="92"/>
                    <a:pt x="5" y="89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2" y="85"/>
                    <a:pt x="0" y="80"/>
                    <a:pt x="0" y="75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28"/>
                    <a:pt x="2" y="24"/>
                    <a:pt x="5" y="20"/>
                  </a:cubicBezTo>
                  <a:cubicBezTo>
                    <a:pt x="9" y="16"/>
                    <a:pt x="14" y="14"/>
                    <a:pt x="19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8"/>
                    <a:pt x="29" y="5"/>
                    <a:pt x="31" y="3"/>
                  </a:cubicBezTo>
                  <a:cubicBezTo>
                    <a:pt x="33" y="1"/>
                    <a:pt x="35" y="0"/>
                    <a:pt x="38" y="0"/>
                  </a:cubicBezTo>
                  <a:close/>
                  <a:moveTo>
                    <a:pt x="69" y="22"/>
                  </a:moveTo>
                  <a:cubicBezTo>
                    <a:pt x="69" y="22"/>
                    <a:pt x="69" y="22"/>
                    <a:pt x="69" y="22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6" y="22"/>
                    <a:pt x="13" y="23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9" y="28"/>
                    <a:pt x="7" y="31"/>
                    <a:pt x="7" y="34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4"/>
                    <a:pt x="19" y="43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8" y="43"/>
                    <a:pt x="39" y="44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59" y="52"/>
                    <a:pt x="59" y="52"/>
                    <a:pt x="59" y="52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4"/>
                    <a:pt x="60" y="43"/>
                    <a:pt x="61" y="43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9" y="43"/>
                    <a:pt x="80" y="44"/>
                    <a:pt x="80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1" y="34"/>
                    <a:pt x="91" y="34"/>
                    <a:pt x="91" y="34"/>
                  </a:cubicBezTo>
                  <a:cubicBezTo>
                    <a:pt x="91" y="31"/>
                    <a:pt x="89" y="28"/>
                    <a:pt x="87" y="25"/>
                  </a:cubicBezTo>
                  <a:cubicBezTo>
                    <a:pt x="85" y="23"/>
                    <a:pt x="82" y="22"/>
                    <a:pt x="79" y="22"/>
                  </a:cubicBezTo>
                  <a:cubicBezTo>
                    <a:pt x="69" y="22"/>
                    <a:pt x="69" y="22"/>
                    <a:pt x="69" y="22"/>
                  </a:cubicBezTo>
                  <a:close/>
                  <a:moveTo>
                    <a:pt x="32" y="14"/>
                  </a:moveTo>
                  <a:cubicBezTo>
                    <a:pt x="32" y="14"/>
                    <a:pt x="32" y="14"/>
                    <a:pt x="32" y="14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1"/>
                    <a:pt x="66" y="11"/>
                    <a:pt x="66" y="11"/>
                  </a:cubicBezTo>
                  <a:cubicBezTo>
                    <a:pt x="66" y="9"/>
                    <a:pt x="65" y="7"/>
                    <a:pt x="64" y="6"/>
                  </a:cubicBezTo>
                  <a:cubicBezTo>
                    <a:pt x="63" y="5"/>
                    <a:pt x="61" y="4"/>
                    <a:pt x="59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7" y="4"/>
                    <a:pt x="35" y="5"/>
                    <a:pt x="34" y="6"/>
                  </a:cubicBezTo>
                  <a:cubicBezTo>
                    <a:pt x="33" y="7"/>
                    <a:pt x="32" y="9"/>
                    <a:pt x="32" y="11"/>
                  </a:cubicBezTo>
                  <a:cubicBezTo>
                    <a:pt x="32" y="14"/>
                    <a:pt x="32" y="14"/>
                    <a:pt x="32" y="14"/>
                  </a:cubicBezTo>
                  <a:close/>
                  <a:moveTo>
                    <a:pt x="7" y="57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7" y="78"/>
                    <a:pt x="8" y="81"/>
                    <a:pt x="11" y="83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3" y="85"/>
                    <a:pt x="16" y="87"/>
                    <a:pt x="19" y="87"/>
                  </a:cubicBezTo>
                  <a:cubicBezTo>
                    <a:pt x="79" y="87"/>
                    <a:pt x="79" y="87"/>
                    <a:pt x="79" y="87"/>
                  </a:cubicBezTo>
                  <a:cubicBezTo>
                    <a:pt x="82" y="87"/>
                    <a:pt x="85" y="85"/>
                    <a:pt x="87" y="83"/>
                  </a:cubicBezTo>
                  <a:cubicBezTo>
                    <a:pt x="89" y="81"/>
                    <a:pt x="91" y="78"/>
                    <a:pt x="91" y="75"/>
                  </a:cubicBezTo>
                  <a:cubicBezTo>
                    <a:pt x="91" y="57"/>
                    <a:pt x="91" y="57"/>
                    <a:pt x="91" y="57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80" y="63"/>
                    <a:pt x="80" y="63"/>
                    <a:pt x="80" y="63"/>
                  </a:cubicBezTo>
                  <a:cubicBezTo>
                    <a:pt x="80" y="65"/>
                    <a:pt x="79" y="66"/>
                    <a:pt x="77" y="66"/>
                  </a:cubicBezTo>
                  <a:cubicBezTo>
                    <a:pt x="77" y="66"/>
                    <a:pt x="77" y="66"/>
                    <a:pt x="77" y="66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60" y="66"/>
                    <a:pt x="59" y="65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5"/>
                    <a:pt x="38" y="66"/>
                    <a:pt x="37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19" y="66"/>
                    <a:pt x="18" y="65"/>
                    <a:pt x="18" y="63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7" y="57"/>
                    <a:pt x="7" y="57"/>
                    <a:pt x="7" y="57"/>
                  </a:cubicBezTo>
                  <a:close/>
                  <a:moveTo>
                    <a:pt x="34" y="48"/>
                  </a:moveTo>
                  <a:cubicBezTo>
                    <a:pt x="34" y="48"/>
                    <a:pt x="34" y="48"/>
                    <a:pt x="34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48"/>
                    <a:pt x="34" y="48"/>
                    <a:pt x="34" y="48"/>
                  </a:cubicBezTo>
                  <a:close/>
                  <a:moveTo>
                    <a:pt x="75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48"/>
                    <a:pt x="75" y="48"/>
                    <a:pt x="75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3" name="Freeform 23"/>
            <p:cNvSpPr>
              <a:spLocks noEditPoints="1"/>
            </p:cNvSpPr>
            <p:nvPr/>
          </p:nvSpPr>
          <p:spPr bwMode="auto">
            <a:xfrm>
              <a:off x="6121948" y="2859337"/>
              <a:ext cx="216272" cy="259072"/>
            </a:xfrm>
            <a:custGeom>
              <a:avLst/>
              <a:gdLst>
                <a:gd name="T0" fmla="*/ 72 w 81"/>
                <a:gd name="T1" fmla="*/ 1 h 96"/>
                <a:gd name="T2" fmla="*/ 70 w 81"/>
                <a:gd name="T3" fmla="*/ 7 h 96"/>
                <a:gd name="T4" fmla="*/ 81 w 81"/>
                <a:gd name="T5" fmla="*/ 36 h 96"/>
                <a:gd name="T6" fmla="*/ 68 w 81"/>
                <a:gd name="T7" fmla="*/ 68 h 96"/>
                <a:gd name="T8" fmla="*/ 54 w 81"/>
                <a:gd name="T9" fmla="*/ 78 h 96"/>
                <a:gd name="T10" fmla="*/ 40 w 81"/>
                <a:gd name="T11" fmla="*/ 81 h 96"/>
                <a:gd name="T12" fmla="*/ 55 w 81"/>
                <a:gd name="T13" fmla="*/ 88 h 96"/>
                <a:gd name="T14" fmla="*/ 55 w 81"/>
                <a:gd name="T15" fmla="*/ 96 h 96"/>
                <a:gd name="T16" fmla="*/ 37 w 81"/>
                <a:gd name="T17" fmla="*/ 96 h 96"/>
                <a:gd name="T18" fmla="*/ 18 w 81"/>
                <a:gd name="T19" fmla="*/ 96 h 96"/>
                <a:gd name="T20" fmla="*/ 18 w 81"/>
                <a:gd name="T21" fmla="*/ 88 h 96"/>
                <a:gd name="T22" fmla="*/ 33 w 81"/>
                <a:gd name="T23" fmla="*/ 81 h 96"/>
                <a:gd name="T24" fmla="*/ 20 w 81"/>
                <a:gd name="T25" fmla="*/ 78 h 96"/>
                <a:gd name="T26" fmla="*/ 7 w 81"/>
                <a:gd name="T27" fmla="*/ 69 h 96"/>
                <a:gd name="T28" fmla="*/ 1 w 81"/>
                <a:gd name="T29" fmla="*/ 72 h 96"/>
                <a:gd name="T30" fmla="*/ 10 w 81"/>
                <a:gd name="T31" fmla="*/ 60 h 96"/>
                <a:gd name="T32" fmla="*/ 11 w 81"/>
                <a:gd name="T33" fmla="*/ 11 h 96"/>
                <a:gd name="T34" fmla="*/ 37 w 81"/>
                <a:gd name="T35" fmla="*/ 0 h 96"/>
                <a:gd name="T36" fmla="*/ 65 w 81"/>
                <a:gd name="T37" fmla="*/ 5 h 96"/>
                <a:gd name="T38" fmla="*/ 65 w 81"/>
                <a:gd name="T39" fmla="*/ 5 h 96"/>
                <a:gd name="T40" fmla="*/ 69 w 81"/>
                <a:gd name="T41" fmla="*/ 1 h 96"/>
                <a:gd name="T42" fmla="*/ 67 w 81"/>
                <a:gd name="T43" fmla="*/ 10 h 96"/>
                <a:gd name="T44" fmla="*/ 73 w 81"/>
                <a:gd name="T45" fmla="*/ 36 h 96"/>
                <a:gd name="T46" fmla="*/ 62 w 81"/>
                <a:gd name="T47" fmla="*/ 62 h 96"/>
                <a:gd name="T48" fmla="*/ 13 w 81"/>
                <a:gd name="T49" fmla="*/ 64 h 96"/>
                <a:gd name="T50" fmla="*/ 21 w 81"/>
                <a:gd name="T51" fmla="*/ 73 h 96"/>
                <a:gd name="T52" fmla="*/ 52 w 81"/>
                <a:gd name="T53" fmla="*/ 73 h 96"/>
                <a:gd name="T54" fmla="*/ 65 w 81"/>
                <a:gd name="T55" fmla="*/ 65 h 96"/>
                <a:gd name="T56" fmla="*/ 65 w 81"/>
                <a:gd name="T57" fmla="*/ 65 h 96"/>
                <a:gd name="T58" fmla="*/ 77 w 81"/>
                <a:gd name="T59" fmla="*/ 36 h 96"/>
                <a:gd name="T60" fmla="*/ 67 w 81"/>
                <a:gd name="T61" fmla="*/ 10 h 96"/>
                <a:gd name="T62" fmla="*/ 57 w 81"/>
                <a:gd name="T63" fmla="*/ 16 h 96"/>
                <a:gd name="T64" fmla="*/ 16 w 81"/>
                <a:gd name="T65" fmla="*/ 16 h 96"/>
                <a:gd name="T66" fmla="*/ 16 w 81"/>
                <a:gd name="T67" fmla="*/ 57 h 96"/>
                <a:gd name="T68" fmla="*/ 57 w 81"/>
                <a:gd name="T69" fmla="*/ 57 h 96"/>
                <a:gd name="T70" fmla="*/ 65 w 81"/>
                <a:gd name="T71" fmla="*/ 36 h 96"/>
                <a:gd name="T72" fmla="*/ 57 w 81"/>
                <a:gd name="T73" fmla="*/ 1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6">
                  <a:moveTo>
                    <a:pt x="69" y="1"/>
                  </a:moveTo>
                  <a:cubicBezTo>
                    <a:pt x="70" y="0"/>
                    <a:pt x="71" y="0"/>
                    <a:pt x="72" y="1"/>
                  </a:cubicBezTo>
                  <a:cubicBezTo>
                    <a:pt x="73" y="2"/>
                    <a:pt x="73" y="3"/>
                    <a:pt x="72" y="4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3" y="10"/>
                    <a:pt x="76" y="15"/>
                    <a:pt x="78" y="19"/>
                  </a:cubicBezTo>
                  <a:cubicBezTo>
                    <a:pt x="80" y="25"/>
                    <a:pt x="81" y="30"/>
                    <a:pt x="81" y="36"/>
                  </a:cubicBezTo>
                  <a:cubicBezTo>
                    <a:pt x="81" y="42"/>
                    <a:pt x="80" y="48"/>
                    <a:pt x="78" y="53"/>
                  </a:cubicBezTo>
                  <a:cubicBezTo>
                    <a:pt x="76" y="59"/>
                    <a:pt x="72" y="64"/>
                    <a:pt x="68" y="68"/>
                  </a:cubicBezTo>
                  <a:cubicBezTo>
                    <a:pt x="64" y="72"/>
                    <a:pt x="59" y="75"/>
                    <a:pt x="54" y="78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49" y="79"/>
                    <a:pt x="45" y="80"/>
                    <a:pt x="40" y="81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0" y="88"/>
                    <a:pt x="40" y="88"/>
                    <a:pt x="40" y="88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7" y="88"/>
                    <a:pt x="59" y="90"/>
                    <a:pt x="59" y="92"/>
                  </a:cubicBezTo>
                  <a:cubicBezTo>
                    <a:pt x="59" y="94"/>
                    <a:pt x="57" y="96"/>
                    <a:pt x="55" y="96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6" y="96"/>
                    <a:pt x="15" y="94"/>
                    <a:pt x="15" y="92"/>
                  </a:cubicBezTo>
                  <a:cubicBezTo>
                    <a:pt x="15" y="90"/>
                    <a:pt x="16" y="88"/>
                    <a:pt x="18" y="88"/>
                  </a:cubicBezTo>
                  <a:cubicBezTo>
                    <a:pt x="33" y="88"/>
                    <a:pt x="33" y="88"/>
                    <a:pt x="33" y="88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28" y="80"/>
                    <a:pt x="24" y="79"/>
                    <a:pt x="20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15" y="76"/>
                    <a:pt x="11" y="73"/>
                    <a:pt x="7" y="69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4" y="73"/>
                    <a:pt x="2" y="73"/>
                    <a:pt x="1" y="72"/>
                  </a:cubicBezTo>
                  <a:cubicBezTo>
                    <a:pt x="0" y="71"/>
                    <a:pt x="0" y="69"/>
                    <a:pt x="1" y="69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4" y="54"/>
                    <a:pt x="1" y="46"/>
                    <a:pt x="1" y="36"/>
                  </a:cubicBezTo>
                  <a:cubicBezTo>
                    <a:pt x="1" y="26"/>
                    <a:pt x="5" y="17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8" y="4"/>
                    <a:pt x="27" y="0"/>
                    <a:pt x="37" y="0"/>
                  </a:cubicBezTo>
                  <a:cubicBezTo>
                    <a:pt x="46" y="0"/>
                    <a:pt x="54" y="4"/>
                    <a:pt x="61" y="9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9" y="1"/>
                    <a:pt x="69" y="1"/>
                    <a:pt x="69" y="1"/>
                  </a:cubicBezTo>
                  <a:close/>
                  <a:moveTo>
                    <a:pt x="67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9" y="19"/>
                    <a:pt x="73" y="27"/>
                    <a:pt x="73" y="36"/>
                  </a:cubicBezTo>
                  <a:cubicBezTo>
                    <a:pt x="73" y="46"/>
                    <a:pt x="69" y="55"/>
                    <a:pt x="62" y="62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56" y="69"/>
                    <a:pt x="47" y="73"/>
                    <a:pt x="37" y="73"/>
                  </a:cubicBezTo>
                  <a:cubicBezTo>
                    <a:pt x="28" y="73"/>
                    <a:pt x="19" y="69"/>
                    <a:pt x="13" y="64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3" y="69"/>
                    <a:pt x="17" y="72"/>
                    <a:pt x="21" y="73"/>
                  </a:cubicBezTo>
                  <a:cubicBezTo>
                    <a:pt x="26" y="75"/>
                    <a:pt x="31" y="76"/>
                    <a:pt x="37" y="76"/>
                  </a:cubicBezTo>
                  <a:cubicBezTo>
                    <a:pt x="42" y="76"/>
                    <a:pt x="47" y="75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7" y="71"/>
                    <a:pt x="61" y="68"/>
                    <a:pt x="65" y="65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69" y="61"/>
                    <a:pt x="72" y="57"/>
                    <a:pt x="74" y="52"/>
                  </a:cubicBezTo>
                  <a:cubicBezTo>
                    <a:pt x="76" y="47"/>
                    <a:pt x="77" y="42"/>
                    <a:pt x="77" y="36"/>
                  </a:cubicBezTo>
                  <a:cubicBezTo>
                    <a:pt x="77" y="31"/>
                    <a:pt x="76" y="26"/>
                    <a:pt x="74" y="21"/>
                  </a:cubicBezTo>
                  <a:cubicBezTo>
                    <a:pt x="72" y="17"/>
                    <a:pt x="69" y="13"/>
                    <a:pt x="67" y="10"/>
                  </a:cubicBezTo>
                  <a:close/>
                  <a:moveTo>
                    <a:pt x="57" y="16"/>
                  </a:moveTo>
                  <a:cubicBezTo>
                    <a:pt x="57" y="16"/>
                    <a:pt x="57" y="16"/>
                    <a:pt x="57" y="16"/>
                  </a:cubicBezTo>
                  <a:cubicBezTo>
                    <a:pt x="52" y="11"/>
                    <a:pt x="45" y="8"/>
                    <a:pt x="37" y="8"/>
                  </a:cubicBezTo>
                  <a:cubicBezTo>
                    <a:pt x="29" y="8"/>
                    <a:pt x="22" y="11"/>
                    <a:pt x="16" y="16"/>
                  </a:cubicBezTo>
                  <a:cubicBezTo>
                    <a:pt x="11" y="21"/>
                    <a:pt x="8" y="28"/>
                    <a:pt x="8" y="36"/>
                  </a:cubicBezTo>
                  <a:cubicBezTo>
                    <a:pt x="8" y="44"/>
                    <a:pt x="11" y="51"/>
                    <a:pt x="16" y="57"/>
                  </a:cubicBezTo>
                  <a:cubicBezTo>
                    <a:pt x="22" y="62"/>
                    <a:pt x="29" y="65"/>
                    <a:pt x="37" y="65"/>
                  </a:cubicBezTo>
                  <a:cubicBezTo>
                    <a:pt x="44" y="65"/>
                    <a:pt x="52" y="62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62" y="51"/>
                    <a:pt x="65" y="44"/>
                    <a:pt x="65" y="36"/>
                  </a:cubicBezTo>
                  <a:cubicBezTo>
                    <a:pt x="65" y="28"/>
                    <a:pt x="62" y="21"/>
                    <a:pt x="57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6"/>
                    <a:pt x="57" y="16"/>
                    <a:pt x="57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4" name="Freeform 24"/>
            <p:cNvSpPr>
              <a:spLocks noEditPoints="1"/>
            </p:cNvSpPr>
            <p:nvPr/>
          </p:nvSpPr>
          <p:spPr bwMode="auto">
            <a:xfrm>
              <a:off x="2780415" y="2864679"/>
              <a:ext cx="262998" cy="248389"/>
            </a:xfrm>
            <a:custGeom>
              <a:avLst/>
              <a:gdLst>
                <a:gd name="T0" fmla="*/ 48 w 98"/>
                <a:gd name="T1" fmla="*/ 24 h 92"/>
                <a:gd name="T2" fmla="*/ 50 w 98"/>
                <a:gd name="T3" fmla="*/ 53 h 92"/>
                <a:gd name="T4" fmla="*/ 52 w 98"/>
                <a:gd name="T5" fmla="*/ 17 h 92"/>
                <a:gd name="T6" fmla="*/ 48 w 98"/>
                <a:gd name="T7" fmla="*/ 16 h 92"/>
                <a:gd name="T8" fmla="*/ 41 w 98"/>
                <a:gd name="T9" fmla="*/ 28 h 92"/>
                <a:gd name="T10" fmla="*/ 94 w 98"/>
                <a:gd name="T11" fmla="*/ 12 h 92"/>
                <a:gd name="T12" fmla="*/ 84 w 98"/>
                <a:gd name="T13" fmla="*/ 12 h 92"/>
                <a:gd name="T14" fmla="*/ 80 w 98"/>
                <a:gd name="T15" fmla="*/ 0 h 92"/>
                <a:gd name="T16" fmla="*/ 14 w 98"/>
                <a:gd name="T17" fmla="*/ 4 h 92"/>
                <a:gd name="T18" fmla="*/ 3 w 98"/>
                <a:gd name="T19" fmla="*/ 12 h 92"/>
                <a:gd name="T20" fmla="*/ 0 w 98"/>
                <a:gd name="T21" fmla="*/ 37 h 92"/>
                <a:gd name="T22" fmla="*/ 6 w 98"/>
                <a:gd name="T23" fmla="*/ 52 h 92"/>
                <a:gd name="T24" fmla="*/ 45 w 98"/>
                <a:gd name="T25" fmla="*/ 75 h 92"/>
                <a:gd name="T26" fmla="*/ 29 w 98"/>
                <a:gd name="T27" fmla="*/ 84 h 92"/>
                <a:gd name="T28" fmla="*/ 29 w 98"/>
                <a:gd name="T29" fmla="*/ 92 h 92"/>
                <a:gd name="T30" fmla="*/ 73 w 98"/>
                <a:gd name="T31" fmla="*/ 88 h 92"/>
                <a:gd name="T32" fmla="*/ 53 w 98"/>
                <a:gd name="T33" fmla="*/ 84 h 92"/>
                <a:gd name="T34" fmla="*/ 78 w 98"/>
                <a:gd name="T35" fmla="*/ 59 h 92"/>
                <a:gd name="T36" fmla="*/ 92 w 98"/>
                <a:gd name="T37" fmla="*/ 52 h 92"/>
                <a:gd name="T38" fmla="*/ 98 w 98"/>
                <a:gd name="T39" fmla="*/ 16 h 92"/>
                <a:gd name="T40" fmla="*/ 11 w 98"/>
                <a:gd name="T41" fmla="*/ 47 h 92"/>
                <a:gd name="T42" fmla="*/ 7 w 98"/>
                <a:gd name="T43" fmla="*/ 37 h 92"/>
                <a:gd name="T44" fmla="*/ 14 w 98"/>
                <a:gd name="T45" fmla="*/ 20 h 92"/>
                <a:gd name="T46" fmla="*/ 15 w 98"/>
                <a:gd name="T47" fmla="*/ 50 h 92"/>
                <a:gd name="T48" fmla="*/ 76 w 98"/>
                <a:gd name="T49" fmla="*/ 40 h 92"/>
                <a:gd name="T50" fmla="*/ 73 w 98"/>
                <a:gd name="T51" fmla="*/ 53 h 92"/>
                <a:gd name="T52" fmla="*/ 49 w 98"/>
                <a:gd name="T53" fmla="*/ 67 h 92"/>
                <a:gd name="T54" fmla="*/ 24 w 98"/>
                <a:gd name="T55" fmla="*/ 53 h 92"/>
                <a:gd name="T56" fmla="*/ 21 w 98"/>
                <a:gd name="T57" fmla="*/ 40 h 92"/>
                <a:gd name="T58" fmla="*/ 76 w 98"/>
                <a:gd name="T59" fmla="*/ 8 h 92"/>
                <a:gd name="T60" fmla="*/ 91 w 98"/>
                <a:gd name="T61" fmla="*/ 37 h 92"/>
                <a:gd name="T62" fmla="*/ 86 w 98"/>
                <a:gd name="T63" fmla="*/ 47 h 92"/>
                <a:gd name="T64" fmla="*/ 83 w 98"/>
                <a:gd name="T65" fmla="*/ 50 h 92"/>
                <a:gd name="T66" fmla="*/ 84 w 98"/>
                <a:gd name="T67" fmla="*/ 40 h 92"/>
                <a:gd name="T68" fmla="*/ 91 w 98"/>
                <a:gd name="T69" fmla="*/ 2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" h="92">
                  <a:moveTo>
                    <a:pt x="44" y="28"/>
                  </a:moveTo>
                  <a:cubicBezTo>
                    <a:pt x="48" y="24"/>
                    <a:pt x="48" y="24"/>
                    <a:pt x="48" y="24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48" y="52"/>
                    <a:pt x="49" y="53"/>
                    <a:pt x="50" y="53"/>
                  </a:cubicBezTo>
                  <a:cubicBezTo>
                    <a:pt x="51" y="53"/>
                    <a:pt x="52" y="52"/>
                    <a:pt x="52" y="51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6"/>
                    <a:pt x="51" y="15"/>
                    <a:pt x="50" y="15"/>
                  </a:cubicBezTo>
                  <a:cubicBezTo>
                    <a:pt x="49" y="15"/>
                    <a:pt x="48" y="15"/>
                    <a:pt x="48" y="16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0" y="26"/>
                    <a:pt x="40" y="28"/>
                    <a:pt x="41" y="28"/>
                  </a:cubicBezTo>
                  <a:cubicBezTo>
                    <a:pt x="42" y="29"/>
                    <a:pt x="44" y="29"/>
                    <a:pt x="44" y="28"/>
                  </a:cubicBezTo>
                  <a:close/>
                  <a:moveTo>
                    <a:pt x="94" y="12"/>
                  </a:moveTo>
                  <a:cubicBezTo>
                    <a:pt x="94" y="12"/>
                    <a:pt x="94" y="12"/>
                    <a:pt x="94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2"/>
                    <a:pt x="82" y="0"/>
                    <a:pt x="8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0"/>
                    <a:pt x="14" y="2"/>
                    <a:pt x="14" y="4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1" y="12"/>
                    <a:pt x="0" y="14"/>
                    <a:pt x="0" y="1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3"/>
                    <a:pt x="2" y="48"/>
                    <a:pt x="6" y="52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9" y="56"/>
                    <a:pt x="14" y="58"/>
                    <a:pt x="19" y="59"/>
                  </a:cubicBezTo>
                  <a:cubicBezTo>
                    <a:pt x="25" y="68"/>
                    <a:pt x="35" y="74"/>
                    <a:pt x="45" y="75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7" y="84"/>
                    <a:pt x="25" y="86"/>
                    <a:pt x="25" y="88"/>
                  </a:cubicBezTo>
                  <a:cubicBezTo>
                    <a:pt x="25" y="90"/>
                    <a:pt x="27" y="92"/>
                    <a:pt x="29" y="92"/>
                  </a:cubicBezTo>
                  <a:cubicBezTo>
                    <a:pt x="69" y="92"/>
                    <a:pt x="69" y="92"/>
                    <a:pt x="69" y="92"/>
                  </a:cubicBezTo>
                  <a:cubicBezTo>
                    <a:pt x="71" y="92"/>
                    <a:pt x="73" y="90"/>
                    <a:pt x="73" y="88"/>
                  </a:cubicBezTo>
                  <a:cubicBezTo>
                    <a:pt x="73" y="86"/>
                    <a:pt x="71" y="84"/>
                    <a:pt x="69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3" y="75"/>
                    <a:pt x="53" y="75"/>
                    <a:pt x="53" y="75"/>
                  </a:cubicBezTo>
                  <a:cubicBezTo>
                    <a:pt x="63" y="74"/>
                    <a:pt x="73" y="68"/>
                    <a:pt x="78" y="59"/>
                  </a:cubicBezTo>
                  <a:cubicBezTo>
                    <a:pt x="84" y="58"/>
                    <a:pt x="88" y="56"/>
                    <a:pt x="92" y="53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6" y="48"/>
                    <a:pt x="98" y="43"/>
                    <a:pt x="98" y="37"/>
                  </a:cubicBezTo>
                  <a:cubicBezTo>
                    <a:pt x="98" y="16"/>
                    <a:pt x="98" y="16"/>
                    <a:pt x="98" y="16"/>
                  </a:cubicBezTo>
                  <a:cubicBezTo>
                    <a:pt x="98" y="14"/>
                    <a:pt x="96" y="12"/>
                    <a:pt x="94" y="12"/>
                  </a:cubicBezTo>
                  <a:close/>
                  <a:moveTo>
                    <a:pt x="11" y="47"/>
                  </a:moveTo>
                  <a:cubicBezTo>
                    <a:pt x="11" y="47"/>
                    <a:pt x="11" y="47"/>
                    <a:pt x="11" y="47"/>
                  </a:cubicBezTo>
                  <a:cubicBezTo>
                    <a:pt x="9" y="44"/>
                    <a:pt x="7" y="41"/>
                    <a:pt x="7" y="37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4"/>
                    <a:pt x="14" y="47"/>
                    <a:pt x="15" y="50"/>
                  </a:cubicBezTo>
                  <a:cubicBezTo>
                    <a:pt x="14" y="49"/>
                    <a:pt x="12" y="48"/>
                    <a:pt x="11" y="47"/>
                  </a:cubicBezTo>
                  <a:close/>
                  <a:moveTo>
                    <a:pt x="76" y="40"/>
                  </a:moveTo>
                  <a:cubicBezTo>
                    <a:pt x="76" y="40"/>
                    <a:pt x="76" y="40"/>
                    <a:pt x="76" y="40"/>
                  </a:cubicBezTo>
                  <a:cubicBezTo>
                    <a:pt x="76" y="45"/>
                    <a:pt x="75" y="49"/>
                    <a:pt x="73" y="53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69" y="62"/>
                    <a:pt x="59" y="67"/>
                    <a:pt x="49" y="67"/>
                  </a:cubicBezTo>
                  <a:cubicBezTo>
                    <a:pt x="39" y="67"/>
                    <a:pt x="29" y="62"/>
                    <a:pt x="24" y="53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2" y="49"/>
                    <a:pt x="21" y="45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6" y="40"/>
                    <a:pt x="76" y="40"/>
                    <a:pt x="76" y="40"/>
                  </a:cubicBezTo>
                  <a:close/>
                  <a:moveTo>
                    <a:pt x="91" y="37"/>
                  </a:moveTo>
                  <a:cubicBezTo>
                    <a:pt x="91" y="37"/>
                    <a:pt x="91" y="37"/>
                    <a:pt x="91" y="37"/>
                  </a:cubicBezTo>
                  <a:cubicBezTo>
                    <a:pt x="91" y="41"/>
                    <a:pt x="89" y="44"/>
                    <a:pt x="86" y="47"/>
                  </a:cubicBezTo>
                  <a:cubicBezTo>
                    <a:pt x="86" y="47"/>
                    <a:pt x="86" y="47"/>
                    <a:pt x="86" y="47"/>
                  </a:cubicBezTo>
                  <a:cubicBezTo>
                    <a:pt x="85" y="48"/>
                    <a:pt x="84" y="49"/>
                    <a:pt x="83" y="50"/>
                  </a:cubicBezTo>
                  <a:cubicBezTo>
                    <a:pt x="84" y="47"/>
                    <a:pt x="84" y="44"/>
                    <a:pt x="84" y="40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37"/>
                    <a:pt x="91" y="37"/>
                    <a:pt x="91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5" name="Freeform 25"/>
            <p:cNvSpPr>
              <a:spLocks noEditPoints="1"/>
            </p:cNvSpPr>
            <p:nvPr/>
          </p:nvSpPr>
          <p:spPr bwMode="auto">
            <a:xfrm>
              <a:off x="3887139" y="2856666"/>
              <a:ext cx="262998" cy="264414"/>
            </a:xfrm>
            <a:custGeom>
              <a:avLst/>
              <a:gdLst>
                <a:gd name="T0" fmla="*/ 62 w 98"/>
                <a:gd name="T1" fmla="*/ 39 h 98"/>
                <a:gd name="T2" fmla="*/ 51 w 98"/>
                <a:gd name="T3" fmla="*/ 43 h 98"/>
                <a:gd name="T4" fmla="*/ 58 w 98"/>
                <a:gd name="T5" fmla="*/ 41 h 98"/>
                <a:gd name="T6" fmla="*/ 56 w 98"/>
                <a:gd name="T7" fmla="*/ 44 h 98"/>
                <a:gd name="T8" fmla="*/ 40 w 98"/>
                <a:gd name="T9" fmla="*/ 50 h 98"/>
                <a:gd name="T10" fmla="*/ 40 w 98"/>
                <a:gd name="T11" fmla="*/ 37 h 98"/>
                <a:gd name="T12" fmla="*/ 39 w 98"/>
                <a:gd name="T13" fmla="*/ 42 h 98"/>
                <a:gd name="T14" fmla="*/ 41 w 98"/>
                <a:gd name="T15" fmla="*/ 44 h 98"/>
                <a:gd name="T16" fmla="*/ 94 w 98"/>
                <a:gd name="T17" fmla="*/ 0 h 98"/>
                <a:gd name="T18" fmla="*/ 3 w 98"/>
                <a:gd name="T19" fmla="*/ 98 h 98"/>
                <a:gd name="T20" fmla="*/ 91 w 98"/>
                <a:gd name="T21" fmla="*/ 91 h 98"/>
                <a:gd name="T22" fmla="*/ 91 w 98"/>
                <a:gd name="T23" fmla="*/ 91 h 98"/>
                <a:gd name="T24" fmla="*/ 15 w 98"/>
                <a:gd name="T25" fmla="*/ 7 h 98"/>
                <a:gd name="T26" fmla="*/ 35 w 98"/>
                <a:gd name="T27" fmla="*/ 7 h 98"/>
                <a:gd name="T28" fmla="*/ 55 w 98"/>
                <a:gd name="T29" fmla="*/ 7 h 98"/>
                <a:gd name="T30" fmla="*/ 76 w 98"/>
                <a:gd name="T31" fmla="*/ 7 h 98"/>
                <a:gd name="T32" fmla="*/ 91 w 98"/>
                <a:gd name="T33" fmla="*/ 7 h 98"/>
                <a:gd name="T34" fmla="*/ 80 w 98"/>
                <a:gd name="T35" fmla="*/ 48 h 98"/>
                <a:gd name="T36" fmla="*/ 71 w 98"/>
                <a:gd name="T37" fmla="*/ 39 h 98"/>
                <a:gd name="T38" fmla="*/ 75 w 98"/>
                <a:gd name="T39" fmla="*/ 41 h 98"/>
                <a:gd name="T40" fmla="*/ 74 w 98"/>
                <a:gd name="T41" fmla="*/ 44 h 98"/>
                <a:gd name="T42" fmla="*/ 75 w 98"/>
                <a:gd name="T43" fmla="*/ 67 h 98"/>
                <a:gd name="T44" fmla="*/ 80 w 98"/>
                <a:gd name="T45" fmla="*/ 56 h 98"/>
                <a:gd name="T46" fmla="*/ 71 w 98"/>
                <a:gd name="T47" fmla="*/ 65 h 98"/>
                <a:gd name="T48" fmla="*/ 77 w 98"/>
                <a:gd name="T49" fmla="*/ 60 h 98"/>
                <a:gd name="T50" fmla="*/ 74 w 98"/>
                <a:gd name="T51" fmla="*/ 59 h 98"/>
                <a:gd name="T52" fmla="*/ 45 w 98"/>
                <a:gd name="T53" fmla="*/ 82 h 98"/>
                <a:gd name="T54" fmla="*/ 36 w 98"/>
                <a:gd name="T55" fmla="*/ 73 h 98"/>
                <a:gd name="T56" fmla="*/ 39 w 98"/>
                <a:gd name="T57" fmla="*/ 76 h 98"/>
                <a:gd name="T58" fmla="*/ 41 w 98"/>
                <a:gd name="T59" fmla="*/ 79 h 98"/>
                <a:gd name="T60" fmla="*/ 39 w 98"/>
                <a:gd name="T61" fmla="*/ 76 h 98"/>
                <a:gd name="T62" fmla="*/ 27 w 98"/>
                <a:gd name="T63" fmla="*/ 65 h 98"/>
                <a:gd name="T64" fmla="*/ 18 w 98"/>
                <a:gd name="T65" fmla="*/ 56 h 98"/>
                <a:gd name="T66" fmla="*/ 21 w 98"/>
                <a:gd name="T67" fmla="*/ 59 h 98"/>
                <a:gd name="T68" fmla="*/ 24 w 98"/>
                <a:gd name="T69" fmla="*/ 62 h 98"/>
                <a:gd name="T70" fmla="*/ 21 w 98"/>
                <a:gd name="T71" fmla="*/ 59 h 98"/>
                <a:gd name="T72" fmla="*/ 27 w 98"/>
                <a:gd name="T73" fmla="*/ 82 h 98"/>
                <a:gd name="T74" fmla="*/ 18 w 98"/>
                <a:gd name="T75" fmla="*/ 73 h 98"/>
                <a:gd name="T76" fmla="*/ 21 w 98"/>
                <a:gd name="T77" fmla="*/ 76 h 98"/>
                <a:gd name="T78" fmla="*/ 24 w 98"/>
                <a:gd name="T79" fmla="*/ 79 h 98"/>
                <a:gd name="T80" fmla="*/ 21 w 98"/>
                <a:gd name="T81" fmla="*/ 76 h 98"/>
                <a:gd name="T82" fmla="*/ 62 w 98"/>
                <a:gd name="T83" fmla="*/ 65 h 98"/>
                <a:gd name="T84" fmla="*/ 53 w 98"/>
                <a:gd name="T85" fmla="*/ 56 h 98"/>
                <a:gd name="T86" fmla="*/ 56 w 98"/>
                <a:gd name="T87" fmla="*/ 59 h 98"/>
                <a:gd name="T88" fmla="*/ 59 w 98"/>
                <a:gd name="T89" fmla="*/ 62 h 98"/>
                <a:gd name="T90" fmla="*/ 53 w 98"/>
                <a:gd name="T91" fmla="*/ 82 h 98"/>
                <a:gd name="T92" fmla="*/ 64 w 98"/>
                <a:gd name="T93" fmla="*/ 77 h 98"/>
                <a:gd name="T94" fmla="*/ 53 w 98"/>
                <a:gd name="T95" fmla="*/ 73 h 98"/>
                <a:gd name="T96" fmla="*/ 56 w 98"/>
                <a:gd name="T97" fmla="*/ 76 h 98"/>
                <a:gd name="T98" fmla="*/ 58 w 98"/>
                <a:gd name="T99" fmla="*/ 79 h 98"/>
                <a:gd name="T100" fmla="*/ 36 w 98"/>
                <a:gd name="T101" fmla="*/ 65 h 98"/>
                <a:gd name="T102" fmla="*/ 45 w 98"/>
                <a:gd name="T103" fmla="*/ 56 h 98"/>
                <a:gd name="T104" fmla="*/ 36 w 98"/>
                <a:gd name="T105" fmla="*/ 65 h 98"/>
                <a:gd name="T106" fmla="*/ 41 w 98"/>
                <a:gd name="T107" fmla="*/ 59 h 98"/>
                <a:gd name="T108" fmla="*/ 40 w 98"/>
                <a:gd name="T109" fmla="*/ 6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8" h="98">
                  <a:moveTo>
                    <a:pt x="53" y="48"/>
                  </a:moveTo>
                  <a:cubicBezTo>
                    <a:pt x="54" y="49"/>
                    <a:pt x="56" y="50"/>
                    <a:pt x="58" y="50"/>
                  </a:cubicBezTo>
                  <a:cubicBezTo>
                    <a:pt x="59" y="50"/>
                    <a:pt x="61" y="49"/>
                    <a:pt x="62" y="48"/>
                  </a:cubicBezTo>
                  <a:cubicBezTo>
                    <a:pt x="63" y="46"/>
                    <a:pt x="64" y="45"/>
                    <a:pt x="64" y="43"/>
                  </a:cubicBezTo>
                  <a:cubicBezTo>
                    <a:pt x="64" y="41"/>
                    <a:pt x="63" y="40"/>
                    <a:pt x="62" y="39"/>
                  </a:cubicBezTo>
                  <a:cubicBezTo>
                    <a:pt x="62" y="39"/>
                    <a:pt x="62" y="39"/>
                    <a:pt x="62" y="39"/>
                  </a:cubicBezTo>
                  <a:cubicBezTo>
                    <a:pt x="61" y="37"/>
                    <a:pt x="59" y="37"/>
                    <a:pt x="58" y="37"/>
                  </a:cubicBezTo>
                  <a:cubicBezTo>
                    <a:pt x="56" y="37"/>
                    <a:pt x="54" y="37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2" y="40"/>
                    <a:pt x="51" y="41"/>
                    <a:pt x="51" y="43"/>
                  </a:cubicBezTo>
                  <a:cubicBezTo>
                    <a:pt x="51" y="45"/>
                    <a:pt x="52" y="46"/>
                    <a:pt x="53" y="48"/>
                  </a:cubicBezTo>
                  <a:cubicBezTo>
                    <a:pt x="53" y="48"/>
                    <a:pt x="53" y="48"/>
                    <a:pt x="53" y="48"/>
                  </a:cubicBezTo>
                  <a:close/>
                  <a:moveTo>
                    <a:pt x="56" y="42"/>
                  </a:moveTo>
                  <a:cubicBezTo>
                    <a:pt x="56" y="42"/>
                    <a:pt x="56" y="42"/>
                    <a:pt x="56" y="42"/>
                  </a:cubicBezTo>
                  <a:cubicBezTo>
                    <a:pt x="57" y="41"/>
                    <a:pt x="57" y="41"/>
                    <a:pt x="58" y="41"/>
                  </a:cubicBezTo>
                  <a:cubicBezTo>
                    <a:pt x="58" y="41"/>
                    <a:pt x="59" y="41"/>
                    <a:pt x="59" y="42"/>
                  </a:cubicBezTo>
                  <a:cubicBezTo>
                    <a:pt x="59" y="42"/>
                    <a:pt x="59" y="43"/>
                    <a:pt x="59" y="43"/>
                  </a:cubicBezTo>
                  <a:cubicBezTo>
                    <a:pt x="59" y="44"/>
                    <a:pt x="59" y="44"/>
                    <a:pt x="59" y="44"/>
                  </a:cubicBezTo>
                  <a:cubicBezTo>
                    <a:pt x="59" y="45"/>
                    <a:pt x="58" y="45"/>
                    <a:pt x="58" y="45"/>
                  </a:cubicBezTo>
                  <a:cubicBezTo>
                    <a:pt x="57" y="45"/>
                    <a:pt x="57" y="45"/>
                    <a:pt x="56" y="44"/>
                  </a:cubicBezTo>
                  <a:cubicBezTo>
                    <a:pt x="56" y="44"/>
                    <a:pt x="56" y="44"/>
                    <a:pt x="56" y="43"/>
                  </a:cubicBezTo>
                  <a:cubicBezTo>
                    <a:pt x="56" y="43"/>
                    <a:pt x="56" y="42"/>
                    <a:pt x="56" y="42"/>
                  </a:cubicBezTo>
                  <a:close/>
                  <a:moveTo>
                    <a:pt x="36" y="48"/>
                  </a:moveTo>
                  <a:cubicBezTo>
                    <a:pt x="36" y="48"/>
                    <a:pt x="36" y="48"/>
                    <a:pt x="36" y="48"/>
                  </a:cubicBezTo>
                  <a:cubicBezTo>
                    <a:pt x="37" y="49"/>
                    <a:pt x="38" y="50"/>
                    <a:pt x="40" y="50"/>
                  </a:cubicBezTo>
                  <a:cubicBezTo>
                    <a:pt x="42" y="50"/>
                    <a:pt x="43" y="49"/>
                    <a:pt x="45" y="48"/>
                  </a:cubicBezTo>
                  <a:cubicBezTo>
                    <a:pt x="46" y="46"/>
                    <a:pt x="47" y="45"/>
                    <a:pt x="47" y="43"/>
                  </a:cubicBezTo>
                  <a:cubicBezTo>
                    <a:pt x="47" y="41"/>
                    <a:pt x="46" y="40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3" y="37"/>
                    <a:pt x="42" y="37"/>
                    <a:pt x="40" y="37"/>
                  </a:cubicBezTo>
                  <a:cubicBezTo>
                    <a:pt x="38" y="37"/>
                    <a:pt x="37" y="37"/>
                    <a:pt x="36" y="39"/>
                  </a:cubicBezTo>
                  <a:cubicBezTo>
                    <a:pt x="34" y="40"/>
                    <a:pt x="34" y="41"/>
                    <a:pt x="34" y="43"/>
                  </a:cubicBezTo>
                  <a:cubicBezTo>
                    <a:pt x="34" y="45"/>
                    <a:pt x="34" y="46"/>
                    <a:pt x="36" y="48"/>
                  </a:cubicBezTo>
                  <a:close/>
                  <a:moveTo>
                    <a:pt x="39" y="42"/>
                  </a:moveTo>
                  <a:cubicBezTo>
                    <a:pt x="39" y="42"/>
                    <a:pt x="39" y="42"/>
                    <a:pt x="39" y="42"/>
                  </a:cubicBezTo>
                  <a:cubicBezTo>
                    <a:pt x="39" y="41"/>
                    <a:pt x="40" y="41"/>
                    <a:pt x="40" y="41"/>
                  </a:cubicBezTo>
                  <a:cubicBezTo>
                    <a:pt x="41" y="41"/>
                    <a:pt x="41" y="41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2" y="42"/>
                    <a:pt x="42" y="43"/>
                    <a:pt x="42" y="43"/>
                  </a:cubicBezTo>
                  <a:cubicBezTo>
                    <a:pt x="42" y="44"/>
                    <a:pt x="42" y="44"/>
                    <a:pt x="41" y="44"/>
                  </a:cubicBezTo>
                  <a:cubicBezTo>
                    <a:pt x="41" y="45"/>
                    <a:pt x="41" y="45"/>
                    <a:pt x="40" y="45"/>
                  </a:cubicBezTo>
                  <a:cubicBezTo>
                    <a:pt x="40" y="45"/>
                    <a:pt x="39" y="45"/>
                    <a:pt x="39" y="44"/>
                  </a:cubicBezTo>
                  <a:cubicBezTo>
                    <a:pt x="38" y="44"/>
                    <a:pt x="38" y="44"/>
                    <a:pt x="38" y="43"/>
                  </a:cubicBezTo>
                  <a:cubicBezTo>
                    <a:pt x="38" y="43"/>
                    <a:pt x="38" y="42"/>
                    <a:pt x="39" y="42"/>
                  </a:cubicBezTo>
                  <a:close/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7"/>
                    <a:pt x="1" y="98"/>
                    <a:pt x="3" y="98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6" y="98"/>
                    <a:pt x="98" y="97"/>
                    <a:pt x="98" y="94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1"/>
                    <a:pt x="96" y="0"/>
                    <a:pt x="94" y="0"/>
                  </a:cubicBezTo>
                  <a:close/>
                  <a:moveTo>
                    <a:pt x="91" y="91"/>
                  </a:moveTo>
                  <a:cubicBezTo>
                    <a:pt x="91" y="91"/>
                    <a:pt x="91" y="91"/>
                    <a:pt x="91" y="91"/>
                  </a:cubicBezTo>
                  <a:cubicBezTo>
                    <a:pt x="7" y="91"/>
                    <a:pt x="7" y="91"/>
                    <a:pt x="7" y="91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91"/>
                    <a:pt x="91" y="91"/>
                    <a:pt x="91" y="91"/>
                  </a:cubicBezTo>
                  <a:close/>
                  <a:moveTo>
                    <a:pt x="91" y="25"/>
                  </a:moveTo>
                  <a:cubicBezTo>
                    <a:pt x="91" y="25"/>
                    <a:pt x="91" y="25"/>
                    <a:pt x="91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5"/>
                    <a:pt x="16" y="17"/>
                    <a:pt x="18" y="17"/>
                  </a:cubicBezTo>
                  <a:cubicBezTo>
                    <a:pt x="20" y="17"/>
                    <a:pt x="22" y="15"/>
                    <a:pt x="22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5"/>
                    <a:pt x="37" y="17"/>
                    <a:pt x="39" y="17"/>
                  </a:cubicBezTo>
                  <a:cubicBezTo>
                    <a:pt x="41" y="17"/>
                    <a:pt x="42" y="15"/>
                    <a:pt x="42" y="13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5"/>
                    <a:pt x="57" y="17"/>
                    <a:pt x="59" y="17"/>
                  </a:cubicBezTo>
                  <a:cubicBezTo>
                    <a:pt x="61" y="17"/>
                    <a:pt x="63" y="15"/>
                    <a:pt x="63" y="13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76" y="15"/>
                    <a:pt x="77" y="17"/>
                    <a:pt x="79" y="17"/>
                  </a:cubicBezTo>
                  <a:cubicBezTo>
                    <a:pt x="81" y="17"/>
                    <a:pt x="83" y="15"/>
                    <a:pt x="83" y="13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1" y="25"/>
                    <a:pt x="91" y="25"/>
                    <a:pt x="91" y="25"/>
                  </a:cubicBezTo>
                  <a:close/>
                  <a:moveTo>
                    <a:pt x="71" y="48"/>
                  </a:moveTo>
                  <a:cubicBezTo>
                    <a:pt x="71" y="48"/>
                    <a:pt x="71" y="48"/>
                    <a:pt x="71" y="48"/>
                  </a:cubicBezTo>
                  <a:cubicBezTo>
                    <a:pt x="72" y="49"/>
                    <a:pt x="73" y="50"/>
                    <a:pt x="75" y="50"/>
                  </a:cubicBezTo>
                  <a:cubicBezTo>
                    <a:pt x="77" y="50"/>
                    <a:pt x="78" y="49"/>
                    <a:pt x="80" y="48"/>
                  </a:cubicBezTo>
                  <a:cubicBezTo>
                    <a:pt x="81" y="46"/>
                    <a:pt x="82" y="45"/>
                    <a:pt x="82" y="43"/>
                  </a:cubicBezTo>
                  <a:cubicBezTo>
                    <a:pt x="82" y="41"/>
                    <a:pt x="81" y="40"/>
                    <a:pt x="80" y="39"/>
                  </a:cubicBezTo>
                  <a:cubicBezTo>
                    <a:pt x="80" y="39"/>
                    <a:pt x="80" y="39"/>
                    <a:pt x="80" y="39"/>
                  </a:cubicBezTo>
                  <a:cubicBezTo>
                    <a:pt x="78" y="37"/>
                    <a:pt x="77" y="37"/>
                    <a:pt x="75" y="37"/>
                  </a:cubicBezTo>
                  <a:cubicBezTo>
                    <a:pt x="73" y="37"/>
                    <a:pt x="72" y="37"/>
                    <a:pt x="71" y="39"/>
                  </a:cubicBezTo>
                  <a:cubicBezTo>
                    <a:pt x="69" y="40"/>
                    <a:pt x="69" y="41"/>
                    <a:pt x="69" y="43"/>
                  </a:cubicBezTo>
                  <a:cubicBezTo>
                    <a:pt x="69" y="45"/>
                    <a:pt x="69" y="46"/>
                    <a:pt x="71" y="48"/>
                  </a:cubicBezTo>
                  <a:close/>
                  <a:moveTo>
                    <a:pt x="74" y="42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4" y="41"/>
                    <a:pt x="75" y="41"/>
                    <a:pt x="75" y="41"/>
                  </a:cubicBezTo>
                  <a:cubicBezTo>
                    <a:pt x="76" y="41"/>
                    <a:pt x="76" y="41"/>
                    <a:pt x="76" y="42"/>
                  </a:cubicBezTo>
                  <a:cubicBezTo>
                    <a:pt x="77" y="42"/>
                    <a:pt x="77" y="43"/>
                    <a:pt x="77" y="43"/>
                  </a:cubicBezTo>
                  <a:cubicBezTo>
                    <a:pt x="77" y="44"/>
                    <a:pt x="77" y="44"/>
                    <a:pt x="76" y="44"/>
                  </a:cubicBezTo>
                  <a:cubicBezTo>
                    <a:pt x="76" y="45"/>
                    <a:pt x="76" y="45"/>
                    <a:pt x="75" y="45"/>
                  </a:cubicBezTo>
                  <a:cubicBezTo>
                    <a:pt x="75" y="45"/>
                    <a:pt x="74" y="45"/>
                    <a:pt x="74" y="44"/>
                  </a:cubicBezTo>
                  <a:cubicBezTo>
                    <a:pt x="73" y="44"/>
                    <a:pt x="73" y="44"/>
                    <a:pt x="73" y="43"/>
                  </a:cubicBezTo>
                  <a:cubicBezTo>
                    <a:pt x="73" y="43"/>
                    <a:pt x="73" y="42"/>
                    <a:pt x="74" y="42"/>
                  </a:cubicBezTo>
                  <a:close/>
                  <a:moveTo>
                    <a:pt x="71" y="65"/>
                  </a:moveTo>
                  <a:cubicBezTo>
                    <a:pt x="71" y="65"/>
                    <a:pt x="71" y="65"/>
                    <a:pt x="71" y="65"/>
                  </a:cubicBezTo>
                  <a:cubicBezTo>
                    <a:pt x="72" y="66"/>
                    <a:pt x="73" y="67"/>
                    <a:pt x="75" y="67"/>
                  </a:cubicBezTo>
                  <a:cubicBezTo>
                    <a:pt x="77" y="67"/>
                    <a:pt x="78" y="66"/>
                    <a:pt x="80" y="65"/>
                  </a:cubicBezTo>
                  <a:cubicBezTo>
                    <a:pt x="80" y="65"/>
                    <a:pt x="80" y="65"/>
                    <a:pt x="80" y="65"/>
                  </a:cubicBezTo>
                  <a:cubicBezTo>
                    <a:pt x="81" y="64"/>
                    <a:pt x="82" y="62"/>
                    <a:pt x="82" y="60"/>
                  </a:cubicBezTo>
                  <a:cubicBezTo>
                    <a:pt x="82" y="59"/>
                    <a:pt x="81" y="57"/>
                    <a:pt x="80" y="56"/>
                  </a:cubicBezTo>
                  <a:cubicBezTo>
                    <a:pt x="80" y="56"/>
                    <a:pt x="80" y="56"/>
                    <a:pt x="80" y="56"/>
                  </a:cubicBezTo>
                  <a:cubicBezTo>
                    <a:pt x="78" y="54"/>
                    <a:pt x="77" y="54"/>
                    <a:pt x="75" y="54"/>
                  </a:cubicBezTo>
                  <a:cubicBezTo>
                    <a:pt x="73" y="54"/>
                    <a:pt x="72" y="54"/>
                    <a:pt x="71" y="56"/>
                  </a:cubicBezTo>
                  <a:cubicBezTo>
                    <a:pt x="69" y="57"/>
                    <a:pt x="69" y="59"/>
                    <a:pt x="69" y="60"/>
                  </a:cubicBezTo>
                  <a:cubicBezTo>
                    <a:pt x="69" y="62"/>
                    <a:pt x="69" y="64"/>
                    <a:pt x="71" y="65"/>
                  </a:cubicBezTo>
                  <a:cubicBezTo>
                    <a:pt x="71" y="65"/>
                    <a:pt x="71" y="65"/>
                    <a:pt x="71" y="65"/>
                  </a:cubicBezTo>
                  <a:close/>
                  <a:moveTo>
                    <a:pt x="74" y="59"/>
                  </a:moveTo>
                  <a:cubicBezTo>
                    <a:pt x="74" y="59"/>
                    <a:pt x="74" y="59"/>
                    <a:pt x="74" y="59"/>
                  </a:cubicBezTo>
                  <a:cubicBezTo>
                    <a:pt x="74" y="59"/>
                    <a:pt x="75" y="58"/>
                    <a:pt x="75" y="58"/>
                  </a:cubicBezTo>
                  <a:cubicBezTo>
                    <a:pt x="76" y="58"/>
                    <a:pt x="76" y="59"/>
                    <a:pt x="76" y="59"/>
                  </a:cubicBezTo>
                  <a:cubicBezTo>
                    <a:pt x="77" y="59"/>
                    <a:pt x="77" y="60"/>
                    <a:pt x="77" y="60"/>
                  </a:cubicBezTo>
                  <a:cubicBezTo>
                    <a:pt x="77" y="61"/>
                    <a:pt x="77" y="61"/>
                    <a:pt x="76" y="62"/>
                  </a:cubicBezTo>
                  <a:cubicBezTo>
                    <a:pt x="76" y="62"/>
                    <a:pt x="76" y="62"/>
                    <a:pt x="75" y="62"/>
                  </a:cubicBezTo>
                  <a:cubicBezTo>
                    <a:pt x="75" y="62"/>
                    <a:pt x="74" y="62"/>
                    <a:pt x="74" y="62"/>
                  </a:cubicBezTo>
                  <a:cubicBezTo>
                    <a:pt x="73" y="61"/>
                    <a:pt x="73" y="61"/>
                    <a:pt x="73" y="60"/>
                  </a:cubicBezTo>
                  <a:cubicBezTo>
                    <a:pt x="73" y="60"/>
                    <a:pt x="73" y="59"/>
                    <a:pt x="74" y="59"/>
                  </a:cubicBezTo>
                  <a:close/>
                  <a:moveTo>
                    <a:pt x="36" y="82"/>
                  </a:moveTo>
                  <a:cubicBezTo>
                    <a:pt x="36" y="82"/>
                    <a:pt x="36" y="82"/>
                    <a:pt x="36" y="82"/>
                  </a:cubicBezTo>
                  <a:cubicBezTo>
                    <a:pt x="37" y="83"/>
                    <a:pt x="38" y="84"/>
                    <a:pt x="40" y="84"/>
                  </a:cubicBezTo>
                  <a:cubicBezTo>
                    <a:pt x="42" y="84"/>
                    <a:pt x="43" y="83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6" y="81"/>
                    <a:pt x="47" y="79"/>
                    <a:pt x="47" y="77"/>
                  </a:cubicBezTo>
                  <a:cubicBezTo>
                    <a:pt x="47" y="76"/>
                    <a:pt x="46" y="74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2"/>
                    <a:pt x="42" y="71"/>
                    <a:pt x="40" y="71"/>
                  </a:cubicBezTo>
                  <a:cubicBezTo>
                    <a:pt x="38" y="71"/>
                    <a:pt x="37" y="72"/>
                    <a:pt x="36" y="73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34" y="74"/>
                    <a:pt x="34" y="76"/>
                    <a:pt x="34" y="77"/>
                  </a:cubicBezTo>
                  <a:cubicBezTo>
                    <a:pt x="34" y="79"/>
                    <a:pt x="34" y="81"/>
                    <a:pt x="36" y="82"/>
                  </a:cubicBezTo>
                  <a:close/>
                  <a:moveTo>
                    <a:pt x="39" y="76"/>
                  </a:move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40" y="75"/>
                    <a:pt x="40" y="75"/>
                  </a:cubicBezTo>
                  <a:cubicBezTo>
                    <a:pt x="41" y="75"/>
                    <a:pt x="41" y="76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2" y="76"/>
                    <a:pt x="42" y="77"/>
                    <a:pt x="42" y="77"/>
                  </a:cubicBezTo>
                  <a:cubicBezTo>
                    <a:pt x="42" y="78"/>
                    <a:pt x="42" y="78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79"/>
                    <a:pt x="41" y="79"/>
                    <a:pt x="40" y="79"/>
                  </a:cubicBezTo>
                  <a:cubicBezTo>
                    <a:pt x="40" y="79"/>
                    <a:pt x="39" y="79"/>
                    <a:pt x="39" y="79"/>
                  </a:cubicBezTo>
                  <a:cubicBezTo>
                    <a:pt x="38" y="78"/>
                    <a:pt x="38" y="78"/>
                    <a:pt x="38" y="77"/>
                  </a:cubicBezTo>
                  <a:cubicBezTo>
                    <a:pt x="38" y="77"/>
                    <a:pt x="38" y="76"/>
                    <a:pt x="39" y="76"/>
                  </a:cubicBezTo>
                  <a:close/>
                  <a:moveTo>
                    <a:pt x="18" y="65"/>
                  </a:moveTo>
                  <a:cubicBezTo>
                    <a:pt x="18" y="65"/>
                    <a:pt x="18" y="65"/>
                    <a:pt x="18" y="65"/>
                  </a:cubicBezTo>
                  <a:cubicBezTo>
                    <a:pt x="19" y="66"/>
                    <a:pt x="21" y="67"/>
                    <a:pt x="23" y="67"/>
                  </a:cubicBezTo>
                  <a:cubicBezTo>
                    <a:pt x="24" y="67"/>
                    <a:pt x="26" y="66"/>
                    <a:pt x="27" y="65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8" y="64"/>
                    <a:pt x="29" y="62"/>
                    <a:pt x="29" y="60"/>
                  </a:cubicBezTo>
                  <a:cubicBezTo>
                    <a:pt x="29" y="59"/>
                    <a:pt x="28" y="57"/>
                    <a:pt x="2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6" y="54"/>
                    <a:pt x="24" y="54"/>
                    <a:pt x="23" y="54"/>
                  </a:cubicBezTo>
                  <a:cubicBezTo>
                    <a:pt x="21" y="54"/>
                    <a:pt x="19" y="54"/>
                    <a:pt x="18" y="56"/>
                  </a:cubicBezTo>
                  <a:cubicBezTo>
                    <a:pt x="17" y="57"/>
                    <a:pt x="16" y="59"/>
                    <a:pt x="16" y="60"/>
                  </a:cubicBezTo>
                  <a:cubicBezTo>
                    <a:pt x="16" y="62"/>
                    <a:pt x="17" y="64"/>
                    <a:pt x="18" y="65"/>
                  </a:cubicBezTo>
                  <a:cubicBezTo>
                    <a:pt x="18" y="65"/>
                    <a:pt x="18" y="65"/>
                    <a:pt x="18" y="65"/>
                  </a:cubicBezTo>
                  <a:close/>
                  <a:moveTo>
                    <a:pt x="21" y="59"/>
                  </a:moveTo>
                  <a:cubicBezTo>
                    <a:pt x="21" y="59"/>
                    <a:pt x="21" y="59"/>
                    <a:pt x="21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2" y="59"/>
                    <a:pt x="22" y="58"/>
                    <a:pt x="23" y="58"/>
                  </a:cubicBezTo>
                  <a:cubicBezTo>
                    <a:pt x="23" y="58"/>
                    <a:pt x="24" y="59"/>
                    <a:pt x="24" y="59"/>
                  </a:cubicBezTo>
                  <a:cubicBezTo>
                    <a:pt x="24" y="59"/>
                    <a:pt x="25" y="60"/>
                    <a:pt x="25" y="60"/>
                  </a:cubicBezTo>
                  <a:cubicBezTo>
                    <a:pt x="25" y="61"/>
                    <a:pt x="24" y="61"/>
                    <a:pt x="24" y="62"/>
                  </a:cubicBezTo>
                  <a:cubicBezTo>
                    <a:pt x="24" y="62"/>
                    <a:pt x="23" y="62"/>
                    <a:pt x="23" y="62"/>
                  </a:cubicBezTo>
                  <a:cubicBezTo>
                    <a:pt x="22" y="62"/>
                    <a:pt x="22" y="62"/>
                    <a:pt x="21" y="62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21" y="61"/>
                    <a:pt x="21" y="61"/>
                    <a:pt x="21" y="60"/>
                  </a:cubicBezTo>
                  <a:cubicBezTo>
                    <a:pt x="21" y="60"/>
                    <a:pt x="21" y="59"/>
                    <a:pt x="21" y="59"/>
                  </a:cubicBezTo>
                  <a:close/>
                  <a:moveTo>
                    <a:pt x="18" y="82"/>
                  </a:moveTo>
                  <a:cubicBezTo>
                    <a:pt x="18" y="82"/>
                    <a:pt x="18" y="82"/>
                    <a:pt x="18" y="82"/>
                  </a:cubicBezTo>
                  <a:cubicBezTo>
                    <a:pt x="19" y="83"/>
                    <a:pt x="21" y="84"/>
                    <a:pt x="23" y="84"/>
                  </a:cubicBezTo>
                  <a:cubicBezTo>
                    <a:pt x="24" y="84"/>
                    <a:pt x="26" y="83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8" y="81"/>
                    <a:pt x="29" y="79"/>
                    <a:pt x="29" y="77"/>
                  </a:cubicBezTo>
                  <a:cubicBezTo>
                    <a:pt x="29" y="76"/>
                    <a:pt x="28" y="74"/>
                    <a:pt x="27" y="73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6" y="72"/>
                    <a:pt x="24" y="71"/>
                    <a:pt x="23" y="71"/>
                  </a:cubicBezTo>
                  <a:cubicBezTo>
                    <a:pt x="21" y="71"/>
                    <a:pt x="19" y="72"/>
                    <a:pt x="18" y="73"/>
                  </a:cubicBezTo>
                  <a:cubicBezTo>
                    <a:pt x="18" y="73"/>
                    <a:pt x="18" y="73"/>
                    <a:pt x="18" y="73"/>
                  </a:cubicBezTo>
                  <a:cubicBezTo>
                    <a:pt x="17" y="74"/>
                    <a:pt x="16" y="76"/>
                    <a:pt x="16" y="77"/>
                  </a:cubicBezTo>
                  <a:cubicBezTo>
                    <a:pt x="16" y="79"/>
                    <a:pt x="17" y="81"/>
                    <a:pt x="18" y="82"/>
                  </a:cubicBezTo>
                  <a:close/>
                  <a:moveTo>
                    <a:pt x="21" y="76"/>
                  </a:moveTo>
                  <a:cubicBezTo>
                    <a:pt x="21" y="76"/>
                    <a:pt x="21" y="76"/>
                    <a:pt x="21" y="76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2" y="76"/>
                    <a:pt x="22" y="75"/>
                    <a:pt x="23" y="75"/>
                  </a:cubicBezTo>
                  <a:cubicBezTo>
                    <a:pt x="23" y="75"/>
                    <a:pt x="24" y="76"/>
                    <a:pt x="24" y="76"/>
                  </a:cubicBezTo>
                  <a:cubicBezTo>
                    <a:pt x="24" y="76"/>
                    <a:pt x="25" y="77"/>
                    <a:pt x="25" y="77"/>
                  </a:cubicBezTo>
                  <a:cubicBezTo>
                    <a:pt x="25" y="78"/>
                    <a:pt x="24" y="78"/>
                    <a:pt x="24" y="79"/>
                  </a:cubicBezTo>
                  <a:cubicBezTo>
                    <a:pt x="24" y="79"/>
                    <a:pt x="23" y="79"/>
                    <a:pt x="23" y="79"/>
                  </a:cubicBezTo>
                  <a:cubicBezTo>
                    <a:pt x="22" y="79"/>
                    <a:pt x="22" y="79"/>
                    <a:pt x="21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78"/>
                    <a:pt x="21" y="78"/>
                    <a:pt x="21" y="77"/>
                  </a:cubicBezTo>
                  <a:cubicBezTo>
                    <a:pt x="21" y="77"/>
                    <a:pt x="21" y="76"/>
                    <a:pt x="21" y="76"/>
                  </a:cubicBezTo>
                  <a:close/>
                  <a:moveTo>
                    <a:pt x="53" y="65"/>
                  </a:moveTo>
                  <a:cubicBezTo>
                    <a:pt x="53" y="65"/>
                    <a:pt x="53" y="65"/>
                    <a:pt x="53" y="65"/>
                  </a:cubicBezTo>
                  <a:cubicBezTo>
                    <a:pt x="54" y="66"/>
                    <a:pt x="56" y="67"/>
                    <a:pt x="58" y="67"/>
                  </a:cubicBezTo>
                  <a:cubicBezTo>
                    <a:pt x="59" y="67"/>
                    <a:pt x="61" y="66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3" y="64"/>
                    <a:pt x="64" y="62"/>
                    <a:pt x="64" y="60"/>
                  </a:cubicBezTo>
                  <a:cubicBezTo>
                    <a:pt x="64" y="59"/>
                    <a:pt x="63" y="57"/>
                    <a:pt x="62" y="56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61" y="54"/>
                    <a:pt x="59" y="54"/>
                    <a:pt x="58" y="54"/>
                  </a:cubicBezTo>
                  <a:cubicBezTo>
                    <a:pt x="56" y="54"/>
                    <a:pt x="54" y="54"/>
                    <a:pt x="53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2" y="57"/>
                    <a:pt x="51" y="59"/>
                    <a:pt x="51" y="60"/>
                  </a:cubicBezTo>
                  <a:cubicBezTo>
                    <a:pt x="51" y="62"/>
                    <a:pt x="52" y="64"/>
                    <a:pt x="53" y="65"/>
                  </a:cubicBezTo>
                  <a:cubicBezTo>
                    <a:pt x="53" y="65"/>
                    <a:pt x="53" y="65"/>
                    <a:pt x="53" y="65"/>
                  </a:cubicBezTo>
                  <a:close/>
                  <a:moveTo>
                    <a:pt x="56" y="59"/>
                  </a:moveTo>
                  <a:cubicBezTo>
                    <a:pt x="56" y="59"/>
                    <a:pt x="56" y="59"/>
                    <a:pt x="56" y="59"/>
                  </a:cubicBezTo>
                  <a:cubicBezTo>
                    <a:pt x="57" y="59"/>
                    <a:pt x="57" y="58"/>
                    <a:pt x="58" y="58"/>
                  </a:cubicBezTo>
                  <a:cubicBezTo>
                    <a:pt x="58" y="58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59" y="61"/>
                    <a:pt x="59" y="61"/>
                    <a:pt x="59" y="62"/>
                  </a:cubicBezTo>
                  <a:cubicBezTo>
                    <a:pt x="59" y="62"/>
                    <a:pt x="58" y="62"/>
                    <a:pt x="58" y="62"/>
                  </a:cubicBezTo>
                  <a:cubicBezTo>
                    <a:pt x="57" y="62"/>
                    <a:pt x="57" y="62"/>
                    <a:pt x="56" y="62"/>
                  </a:cubicBezTo>
                  <a:cubicBezTo>
                    <a:pt x="56" y="61"/>
                    <a:pt x="56" y="61"/>
                    <a:pt x="56" y="60"/>
                  </a:cubicBezTo>
                  <a:cubicBezTo>
                    <a:pt x="56" y="60"/>
                    <a:pt x="56" y="59"/>
                    <a:pt x="56" y="59"/>
                  </a:cubicBezTo>
                  <a:close/>
                  <a:moveTo>
                    <a:pt x="53" y="82"/>
                  </a:moveTo>
                  <a:cubicBezTo>
                    <a:pt x="53" y="82"/>
                    <a:pt x="53" y="82"/>
                    <a:pt x="53" y="82"/>
                  </a:cubicBezTo>
                  <a:cubicBezTo>
                    <a:pt x="54" y="83"/>
                    <a:pt x="56" y="84"/>
                    <a:pt x="58" y="84"/>
                  </a:cubicBezTo>
                  <a:cubicBezTo>
                    <a:pt x="59" y="84"/>
                    <a:pt x="61" y="83"/>
                    <a:pt x="62" y="82"/>
                  </a:cubicBezTo>
                  <a:cubicBezTo>
                    <a:pt x="62" y="82"/>
                    <a:pt x="62" y="82"/>
                    <a:pt x="62" y="82"/>
                  </a:cubicBezTo>
                  <a:cubicBezTo>
                    <a:pt x="63" y="81"/>
                    <a:pt x="64" y="79"/>
                    <a:pt x="64" y="77"/>
                  </a:cubicBezTo>
                  <a:cubicBezTo>
                    <a:pt x="64" y="76"/>
                    <a:pt x="63" y="74"/>
                    <a:pt x="62" y="73"/>
                  </a:cubicBezTo>
                  <a:cubicBezTo>
                    <a:pt x="62" y="73"/>
                    <a:pt x="62" y="73"/>
                    <a:pt x="62" y="73"/>
                  </a:cubicBezTo>
                  <a:cubicBezTo>
                    <a:pt x="61" y="72"/>
                    <a:pt x="59" y="71"/>
                    <a:pt x="58" y="71"/>
                  </a:cubicBezTo>
                  <a:cubicBezTo>
                    <a:pt x="56" y="71"/>
                    <a:pt x="54" y="72"/>
                    <a:pt x="53" y="73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2" y="74"/>
                    <a:pt x="51" y="76"/>
                    <a:pt x="51" y="77"/>
                  </a:cubicBezTo>
                  <a:cubicBezTo>
                    <a:pt x="51" y="79"/>
                    <a:pt x="52" y="81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lose/>
                  <a:moveTo>
                    <a:pt x="56" y="76"/>
                  </a:moveTo>
                  <a:cubicBezTo>
                    <a:pt x="56" y="76"/>
                    <a:pt x="56" y="76"/>
                    <a:pt x="56" y="76"/>
                  </a:cubicBezTo>
                  <a:cubicBezTo>
                    <a:pt x="57" y="76"/>
                    <a:pt x="57" y="75"/>
                    <a:pt x="58" y="75"/>
                  </a:cubicBezTo>
                  <a:cubicBezTo>
                    <a:pt x="58" y="75"/>
                    <a:pt x="59" y="76"/>
                    <a:pt x="59" y="76"/>
                  </a:cubicBezTo>
                  <a:cubicBezTo>
                    <a:pt x="59" y="76"/>
                    <a:pt x="59" y="77"/>
                    <a:pt x="59" y="77"/>
                  </a:cubicBezTo>
                  <a:cubicBezTo>
                    <a:pt x="59" y="78"/>
                    <a:pt x="59" y="78"/>
                    <a:pt x="59" y="79"/>
                  </a:cubicBezTo>
                  <a:cubicBezTo>
                    <a:pt x="59" y="79"/>
                    <a:pt x="58" y="79"/>
                    <a:pt x="58" y="79"/>
                  </a:cubicBezTo>
                  <a:cubicBezTo>
                    <a:pt x="57" y="79"/>
                    <a:pt x="57" y="79"/>
                    <a:pt x="56" y="79"/>
                  </a:cubicBezTo>
                  <a:cubicBezTo>
                    <a:pt x="56" y="78"/>
                    <a:pt x="56" y="78"/>
                    <a:pt x="56" y="77"/>
                  </a:cubicBezTo>
                  <a:cubicBezTo>
                    <a:pt x="56" y="77"/>
                    <a:pt x="56" y="76"/>
                    <a:pt x="56" y="76"/>
                  </a:cubicBezTo>
                  <a:close/>
                  <a:moveTo>
                    <a:pt x="36" y="65"/>
                  </a:moveTo>
                  <a:cubicBezTo>
                    <a:pt x="36" y="65"/>
                    <a:pt x="36" y="65"/>
                    <a:pt x="36" y="65"/>
                  </a:cubicBezTo>
                  <a:cubicBezTo>
                    <a:pt x="37" y="66"/>
                    <a:pt x="38" y="67"/>
                    <a:pt x="40" y="67"/>
                  </a:cubicBezTo>
                  <a:cubicBezTo>
                    <a:pt x="42" y="67"/>
                    <a:pt x="43" y="66"/>
                    <a:pt x="45" y="65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6" y="64"/>
                    <a:pt x="47" y="62"/>
                    <a:pt x="47" y="60"/>
                  </a:cubicBezTo>
                  <a:cubicBezTo>
                    <a:pt x="47" y="59"/>
                    <a:pt x="46" y="57"/>
                    <a:pt x="45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3" y="54"/>
                    <a:pt x="42" y="54"/>
                    <a:pt x="40" y="54"/>
                  </a:cubicBezTo>
                  <a:cubicBezTo>
                    <a:pt x="38" y="54"/>
                    <a:pt x="37" y="54"/>
                    <a:pt x="36" y="56"/>
                  </a:cubicBezTo>
                  <a:cubicBezTo>
                    <a:pt x="34" y="57"/>
                    <a:pt x="34" y="59"/>
                    <a:pt x="34" y="60"/>
                  </a:cubicBezTo>
                  <a:cubicBezTo>
                    <a:pt x="34" y="62"/>
                    <a:pt x="34" y="64"/>
                    <a:pt x="36" y="65"/>
                  </a:cubicBezTo>
                  <a:cubicBezTo>
                    <a:pt x="36" y="65"/>
                    <a:pt x="36" y="65"/>
                    <a:pt x="36" y="65"/>
                  </a:cubicBezTo>
                  <a:close/>
                  <a:moveTo>
                    <a:pt x="39" y="59"/>
                  </a:moveTo>
                  <a:cubicBezTo>
                    <a:pt x="39" y="59"/>
                    <a:pt x="39" y="59"/>
                    <a:pt x="39" y="59"/>
                  </a:cubicBezTo>
                  <a:cubicBezTo>
                    <a:pt x="39" y="59"/>
                    <a:pt x="40" y="58"/>
                    <a:pt x="40" y="58"/>
                  </a:cubicBezTo>
                  <a:cubicBezTo>
                    <a:pt x="41" y="58"/>
                    <a:pt x="41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2" y="59"/>
                    <a:pt x="42" y="60"/>
                    <a:pt x="42" y="60"/>
                  </a:cubicBezTo>
                  <a:cubicBezTo>
                    <a:pt x="42" y="61"/>
                    <a:pt x="42" y="61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2"/>
                    <a:pt x="41" y="62"/>
                    <a:pt x="40" y="62"/>
                  </a:cubicBezTo>
                  <a:cubicBezTo>
                    <a:pt x="40" y="62"/>
                    <a:pt x="39" y="62"/>
                    <a:pt x="39" y="62"/>
                  </a:cubicBezTo>
                  <a:cubicBezTo>
                    <a:pt x="38" y="61"/>
                    <a:pt x="38" y="61"/>
                    <a:pt x="38" y="60"/>
                  </a:cubicBezTo>
                  <a:cubicBezTo>
                    <a:pt x="38" y="60"/>
                    <a:pt x="38" y="59"/>
                    <a:pt x="39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6" name="Freeform 26"/>
            <p:cNvSpPr>
              <a:spLocks noEditPoints="1"/>
            </p:cNvSpPr>
            <p:nvPr/>
          </p:nvSpPr>
          <p:spPr bwMode="auto">
            <a:xfrm>
              <a:off x="4983184" y="2845983"/>
              <a:ext cx="284358" cy="285780"/>
            </a:xfrm>
            <a:custGeom>
              <a:avLst/>
              <a:gdLst>
                <a:gd name="T0" fmla="*/ 83 w 106"/>
                <a:gd name="T1" fmla="*/ 53 h 106"/>
                <a:gd name="T2" fmla="*/ 104 w 106"/>
                <a:gd name="T3" fmla="*/ 22 h 106"/>
                <a:gd name="T4" fmla="*/ 72 w 106"/>
                <a:gd name="T5" fmla="*/ 4 h 106"/>
                <a:gd name="T6" fmla="*/ 31 w 106"/>
                <a:gd name="T7" fmla="*/ 2 h 106"/>
                <a:gd name="T8" fmla="*/ 2 w 106"/>
                <a:gd name="T9" fmla="*/ 26 h 106"/>
                <a:gd name="T10" fmla="*/ 23 w 106"/>
                <a:gd name="T11" fmla="*/ 53 h 106"/>
                <a:gd name="T12" fmla="*/ 1 w 106"/>
                <a:gd name="T13" fmla="*/ 77 h 106"/>
                <a:gd name="T14" fmla="*/ 5 w 106"/>
                <a:gd name="T15" fmla="*/ 105 h 106"/>
                <a:gd name="T16" fmla="*/ 32 w 106"/>
                <a:gd name="T17" fmla="*/ 104 h 106"/>
                <a:gd name="T18" fmla="*/ 74 w 106"/>
                <a:gd name="T19" fmla="*/ 104 h 106"/>
                <a:gd name="T20" fmla="*/ 80 w 106"/>
                <a:gd name="T21" fmla="*/ 104 h 106"/>
                <a:gd name="T22" fmla="*/ 104 w 106"/>
                <a:gd name="T23" fmla="*/ 75 h 106"/>
                <a:gd name="T24" fmla="*/ 77 w 106"/>
                <a:gd name="T25" fmla="*/ 9 h 106"/>
                <a:gd name="T26" fmla="*/ 96 w 106"/>
                <a:gd name="T27" fmla="*/ 24 h 106"/>
                <a:gd name="T28" fmla="*/ 90 w 106"/>
                <a:gd name="T29" fmla="*/ 36 h 106"/>
                <a:gd name="T30" fmla="*/ 85 w 106"/>
                <a:gd name="T31" fmla="*/ 31 h 106"/>
                <a:gd name="T32" fmla="*/ 85 w 106"/>
                <a:gd name="T33" fmla="*/ 31 h 106"/>
                <a:gd name="T34" fmla="*/ 75 w 106"/>
                <a:gd name="T35" fmla="*/ 21 h 106"/>
                <a:gd name="T36" fmla="*/ 75 w 106"/>
                <a:gd name="T37" fmla="*/ 21 h 106"/>
                <a:gd name="T38" fmla="*/ 75 w 106"/>
                <a:gd name="T39" fmla="*/ 21 h 106"/>
                <a:gd name="T40" fmla="*/ 75 w 106"/>
                <a:gd name="T41" fmla="*/ 20 h 106"/>
                <a:gd name="T42" fmla="*/ 77 w 106"/>
                <a:gd name="T43" fmla="*/ 9 h 106"/>
                <a:gd name="T44" fmla="*/ 80 w 106"/>
                <a:gd name="T45" fmla="*/ 33 h 106"/>
                <a:gd name="T46" fmla="*/ 15 w 106"/>
                <a:gd name="T47" fmla="*/ 84 h 106"/>
                <a:gd name="T48" fmla="*/ 80 w 106"/>
                <a:gd name="T49" fmla="*/ 33 h 106"/>
                <a:gd name="T50" fmla="*/ 10 w 106"/>
                <a:gd name="T51" fmla="*/ 29 h 106"/>
                <a:gd name="T52" fmla="*/ 32 w 106"/>
                <a:gd name="T53" fmla="*/ 14 h 106"/>
                <a:gd name="T54" fmla="*/ 25 w 106"/>
                <a:gd name="T55" fmla="*/ 24 h 106"/>
                <a:gd name="T56" fmla="*/ 35 w 106"/>
                <a:gd name="T57" fmla="*/ 17 h 106"/>
                <a:gd name="T58" fmla="*/ 37 w 106"/>
                <a:gd name="T59" fmla="*/ 26 h 106"/>
                <a:gd name="T60" fmla="*/ 41 w 106"/>
                <a:gd name="T61" fmla="*/ 29 h 106"/>
                <a:gd name="T62" fmla="*/ 47 w 106"/>
                <a:gd name="T63" fmla="*/ 29 h 106"/>
                <a:gd name="T64" fmla="*/ 10 w 106"/>
                <a:gd name="T65" fmla="*/ 29 h 106"/>
                <a:gd name="T66" fmla="*/ 67 w 106"/>
                <a:gd name="T67" fmla="*/ 19 h 106"/>
                <a:gd name="T68" fmla="*/ 12 w 106"/>
                <a:gd name="T69" fmla="*/ 80 h 106"/>
                <a:gd name="T70" fmla="*/ 67 w 106"/>
                <a:gd name="T71" fmla="*/ 19 h 106"/>
                <a:gd name="T72" fmla="*/ 8 w 106"/>
                <a:gd name="T73" fmla="*/ 98 h 106"/>
                <a:gd name="T74" fmla="*/ 22 w 106"/>
                <a:gd name="T75" fmla="*/ 98 h 106"/>
                <a:gd name="T76" fmla="*/ 28 w 106"/>
                <a:gd name="T77" fmla="*/ 97 h 106"/>
                <a:gd name="T78" fmla="*/ 25 w 106"/>
                <a:gd name="T79" fmla="*/ 94 h 106"/>
                <a:gd name="T80" fmla="*/ 86 w 106"/>
                <a:gd name="T81" fmla="*/ 39 h 106"/>
                <a:gd name="T82" fmla="*/ 77 w 106"/>
                <a:gd name="T83" fmla="*/ 96 h 106"/>
                <a:gd name="T84" fmla="*/ 59 w 106"/>
                <a:gd name="T85" fmla="*/ 77 h 106"/>
                <a:gd name="T86" fmla="*/ 81 w 106"/>
                <a:gd name="T87" fmla="*/ 62 h 106"/>
                <a:gd name="T88" fmla="*/ 77 w 106"/>
                <a:gd name="T89" fmla="*/ 69 h 106"/>
                <a:gd name="T90" fmla="*/ 84 w 106"/>
                <a:gd name="T91" fmla="*/ 66 h 106"/>
                <a:gd name="T92" fmla="*/ 83 w 106"/>
                <a:gd name="T93" fmla="*/ 78 h 106"/>
                <a:gd name="T94" fmla="*/ 86 w 106"/>
                <a:gd name="T95" fmla="*/ 81 h 106"/>
                <a:gd name="T96" fmla="*/ 96 w 106"/>
                <a:gd name="T97" fmla="*/ 7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6" h="106">
                  <a:moveTo>
                    <a:pt x="104" y="75"/>
                  </a:moveTo>
                  <a:cubicBezTo>
                    <a:pt x="83" y="53"/>
                    <a:pt x="83" y="53"/>
                    <a:pt x="83" y="5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5" y="31"/>
                    <a:pt x="106" y="27"/>
                    <a:pt x="104" y="22"/>
                  </a:cubicBezTo>
                  <a:cubicBezTo>
                    <a:pt x="102" y="17"/>
                    <a:pt x="92" y="9"/>
                    <a:pt x="87" y="4"/>
                  </a:cubicBezTo>
                  <a:cubicBezTo>
                    <a:pt x="83" y="0"/>
                    <a:pt x="76" y="0"/>
                    <a:pt x="72" y="4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0" y="1"/>
                    <a:pt x="27" y="1"/>
                    <a:pt x="26" y="2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0" y="28"/>
                    <a:pt x="0" y="30"/>
                    <a:pt x="2" y="31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1" y="76"/>
                    <a:pt x="1" y="77"/>
                  </a:cubicBezTo>
                  <a:cubicBezTo>
                    <a:pt x="1" y="85"/>
                    <a:pt x="1" y="93"/>
                    <a:pt x="1" y="101"/>
                  </a:cubicBezTo>
                  <a:cubicBezTo>
                    <a:pt x="1" y="103"/>
                    <a:pt x="2" y="105"/>
                    <a:pt x="5" y="105"/>
                  </a:cubicBezTo>
                  <a:cubicBezTo>
                    <a:pt x="29" y="105"/>
                    <a:pt x="29" y="105"/>
                    <a:pt x="29" y="105"/>
                  </a:cubicBezTo>
                  <a:cubicBezTo>
                    <a:pt x="30" y="105"/>
                    <a:pt x="31" y="105"/>
                    <a:pt x="32" y="104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76" y="106"/>
                    <a:pt x="78" y="106"/>
                    <a:pt x="80" y="104"/>
                  </a:cubicBezTo>
                  <a:cubicBezTo>
                    <a:pt x="104" y="80"/>
                    <a:pt x="104" y="80"/>
                    <a:pt x="104" y="80"/>
                  </a:cubicBezTo>
                  <a:cubicBezTo>
                    <a:pt x="105" y="79"/>
                    <a:pt x="105" y="76"/>
                    <a:pt x="104" y="75"/>
                  </a:cubicBezTo>
                  <a:close/>
                  <a:moveTo>
                    <a:pt x="77" y="9"/>
                  </a:moveTo>
                  <a:cubicBezTo>
                    <a:pt x="77" y="9"/>
                    <a:pt x="77" y="9"/>
                    <a:pt x="77" y="9"/>
                  </a:cubicBezTo>
                  <a:cubicBezTo>
                    <a:pt x="78" y="8"/>
                    <a:pt x="80" y="8"/>
                    <a:pt x="82" y="9"/>
                  </a:cubicBezTo>
                  <a:cubicBezTo>
                    <a:pt x="87" y="14"/>
                    <a:pt x="92" y="19"/>
                    <a:pt x="96" y="24"/>
                  </a:cubicBezTo>
                  <a:cubicBezTo>
                    <a:pt x="98" y="26"/>
                    <a:pt x="98" y="28"/>
                    <a:pt x="96" y="29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77" y="9"/>
                    <a:pt x="77" y="9"/>
                    <a:pt x="77" y="9"/>
                  </a:cubicBezTo>
                  <a:close/>
                  <a:moveTo>
                    <a:pt x="80" y="33"/>
                  </a:moveTo>
                  <a:cubicBezTo>
                    <a:pt x="80" y="33"/>
                    <a:pt x="80" y="33"/>
                    <a:pt x="80" y="33"/>
                  </a:cubicBezTo>
                  <a:cubicBezTo>
                    <a:pt x="61" y="52"/>
                    <a:pt x="42" y="72"/>
                    <a:pt x="22" y="91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6" y="28"/>
                    <a:pt x="78" y="30"/>
                    <a:pt x="80" y="33"/>
                  </a:cubicBezTo>
                  <a:close/>
                  <a:moveTo>
                    <a:pt x="10" y="29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1"/>
                    <a:pt x="25" y="23"/>
                    <a:pt x="25" y="24"/>
                  </a:cubicBezTo>
                  <a:cubicBezTo>
                    <a:pt x="26" y="24"/>
                    <a:pt x="28" y="24"/>
                    <a:pt x="29" y="24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7"/>
                    <a:pt x="36" y="28"/>
                    <a:pt x="37" y="29"/>
                  </a:cubicBezTo>
                  <a:cubicBezTo>
                    <a:pt x="38" y="30"/>
                    <a:pt x="40" y="30"/>
                    <a:pt x="41" y="29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10" y="29"/>
                    <a:pt x="10" y="29"/>
                    <a:pt x="10" y="29"/>
                  </a:cubicBezTo>
                  <a:close/>
                  <a:moveTo>
                    <a:pt x="67" y="19"/>
                  </a:moveTo>
                  <a:cubicBezTo>
                    <a:pt x="67" y="19"/>
                    <a:pt x="67" y="19"/>
                    <a:pt x="67" y="19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9" y="78"/>
                    <a:pt x="9" y="78"/>
                    <a:pt x="9" y="78"/>
                  </a:cubicBezTo>
                  <a:cubicBezTo>
                    <a:pt x="67" y="19"/>
                    <a:pt x="67" y="19"/>
                    <a:pt x="67" y="19"/>
                  </a:cubicBezTo>
                  <a:close/>
                  <a:moveTo>
                    <a:pt x="8" y="98"/>
                  </a:moveTo>
                  <a:cubicBezTo>
                    <a:pt x="8" y="98"/>
                    <a:pt x="8" y="98"/>
                    <a:pt x="8" y="98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8" y="98"/>
                    <a:pt x="8" y="98"/>
                    <a:pt x="8" y="98"/>
                  </a:cubicBezTo>
                  <a:close/>
                  <a:moveTo>
                    <a:pt x="28" y="97"/>
                  </a:moveTo>
                  <a:cubicBezTo>
                    <a:pt x="28" y="97"/>
                    <a:pt x="28" y="97"/>
                    <a:pt x="28" y="97"/>
                  </a:cubicBezTo>
                  <a:cubicBezTo>
                    <a:pt x="25" y="94"/>
                    <a:pt x="25" y="94"/>
                    <a:pt x="25" y="94"/>
                  </a:cubicBezTo>
                  <a:cubicBezTo>
                    <a:pt x="45" y="75"/>
                    <a:pt x="64" y="55"/>
                    <a:pt x="84" y="36"/>
                  </a:cubicBezTo>
                  <a:cubicBezTo>
                    <a:pt x="86" y="39"/>
                    <a:pt x="86" y="39"/>
                    <a:pt x="86" y="39"/>
                  </a:cubicBezTo>
                  <a:cubicBezTo>
                    <a:pt x="28" y="97"/>
                    <a:pt x="28" y="97"/>
                    <a:pt x="28" y="97"/>
                  </a:cubicBezTo>
                  <a:close/>
                  <a:moveTo>
                    <a:pt x="77" y="96"/>
                  </a:moveTo>
                  <a:cubicBezTo>
                    <a:pt x="77" y="96"/>
                    <a:pt x="77" y="96"/>
                    <a:pt x="77" y="96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77" y="66"/>
                    <a:pt x="77" y="66"/>
                    <a:pt x="77" y="66"/>
                  </a:cubicBezTo>
                  <a:cubicBezTo>
                    <a:pt x="77" y="67"/>
                    <a:pt x="77" y="68"/>
                    <a:pt x="77" y="69"/>
                  </a:cubicBezTo>
                  <a:cubicBezTo>
                    <a:pt x="78" y="70"/>
                    <a:pt x="80" y="70"/>
                    <a:pt x="81" y="69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9" y="71"/>
                    <a:pt x="89" y="71"/>
                    <a:pt x="89" y="71"/>
                  </a:cubicBezTo>
                  <a:cubicBezTo>
                    <a:pt x="83" y="78"/>
                    <a:pt x="83" y="78"/>
                    <a:pt x="83" y="78"/>
                  </a:cubicBezTo>
                  <a:cubicBezTo>
                    <a:pt x="82" y="78"/>
                    <a:pt x="82" y="80"/>
                    <a:pt x="83" y="81"/>
                  </a:cubicBezTo>
                  <a:cubicBezTo>
                    <a:pt x="84" y="82"/>
                    <a:pt x="85" y="82"/>
                    <a:pt x="86" y="81"/>
                  </a:cubicBezTo>
                  <a:cubicBezTo>
                    <a:pt x="93" y="74"/>
                    <a:pt x="93" y="74"/>
                    <a:pt x="93" y="74"/>
                  </a:cubicBezTo>
                  <a:cubicBezTo>
                    <a:pt x="96" y="77"/>
                    <a:pt x="96" y="77"/>
                    <a:pt x="96" y="77"/>
                  </a:cubicBezTo>
                  <a:cubicBezTo>
                    <a:pt x="77" y="96"/>
                    <a:pt x="77" y="96"/>
                    <a:pt x="77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47" name="Rectangle 24"/>
            <p:cNvSpPr>
              <a:spLocks noChangeArrowheads="1"/>
            </p:cNvSpPr>
            <p:nvPr/>
          </p:nvSpPr>
          <p:spPr bwMode="auto">
            <a:xfrm>
              <a:off x="1094041" y="4083860"/>
              <a:ext cx="1422297" cy="558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tr-TR" altLang="zh-CN" sz="16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DESCRIPTION </a:t>
              </a:r>
              <a:r>
                <a:rPr lang="tr-TR" altLang="zh-CN" sz="1600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HERE</a:t>
              </a:r>
            </a:p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Go ahead and replace it with your own text.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 flipV="1">
              <a:off x="1805190" y="3644866"/>
              <a:ext cx="0" cy="366964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24"/>
            <p:cNvSpPr>
              <a:spLocks noChangeArrowheads="1"/>
            </p:cNvSpPr>
            <p:nvPr/>
          </p:nvSpPr>
          <p:spPr bwMode="auto">
            <a:xfrm>
              <a:off x="3307491" y="4083860"/>
              <a:ext cx="1422297" cy="558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tr-TR" altLang="zh-CN" sz="16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DESCRIPTION </a:t>
              </a:r>
              <a:r>
                <a:rPr lang="tr-TR" altLang="zh-CN" sz="1600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HERE</a:t>
              </a:r>
            </a:p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Go ahead and replace it with your own text.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cxnSp>
          <p:nvCxnSpPr>
            <p:cNvPr id="50" name="直接连接符 49"/>
            <p:cNvCxnSpPr/>
            <p:nvPr/>
          </p:nvCxnSpPr>
          <p:spPr>
            <a:xfrm flipV="1">
              <a:off x="4018640" y="3644866"/>
              <a:ext cx="0" cy="366964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24"/>
            <p:cNvSpPr>
              <a:spLocks noChangeArrowheads="1"/>
            </p:cNvSpPr>
            <p:nvPr/>
          </p:nvSpPr>
          <p:spPr bwMode="auto">
            <a:xfrm>
              <a:off x="5532531" y="4083860"/>
              <a:ext cx="1422297" cy="558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tr-TR" altLang="zh-CN" sz="16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DESCRIPTION </a:t>
              </a:r>
              <a:r>
                <a:rPr lang="tr-TR" altLang="zh-CN" sz="1600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HERE</a:t>
              </a:r>
            </a:p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Go ahead and replace it with your own text.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cxnSp>
          <p:nvCxnSpPr>
            <p:cNvPr id="52" name="直接连接符 51"/>
            <p:cNvCxnSpPr/>
            <p:nvPr/>
          </p:nvCxnSpPr>
          <p:spPr>
            <a:xfrm flipV="1">
              <a:off x="6243680" y="3644866"/>
              <a:ext cx="0" cy="366964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V="1">
              <a:off x="2911914" y="1962634"/>
              <a:ext cx="0" cy="366964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24"/>
            <p:cNvSpPr>
              <a:spLocks noChangeArrowheads="1"/>
            </p:cNvSpPr>
            <p:nvPr/>
          </p:nvSpPr>
          <p:spPr bwMode="auto">
            <a:xfrm>
              <a:off x="2200766" y="1351874"/>
              <a:ext cx="1422297" cy="558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tr-TR" altLang="zh-CN" sz="16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DESCRIPTION </a:t>
              </a:r>
              <a:r>
                <a:rPr lang="tr-TR" altLang="zh-CN" sz="1600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HERE</a:t>
              </a:r>
            </a:p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Go ahead and replace it with your own text.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 flipV="1">
              <a:off x="5114094" y="1962634"/>
              <a:ext cx="0" cy="366964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ectangle 24"/>
            <p:cNvSpPr>
              <a:spLocks noChangeArrowheads="1"/>
            </p:cNvSpPr>
            <p:nvPr/>
          </p:nvSpPr>
          <p:spPr bwMode="auto">
            <a:xfrm>
              <a:off x="4402946" y="1351874"/>
              <a:ext cx="1422297" cy="558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tr-TR" altLang="zh-CN" sz="16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DESCRIPTION </a:t>
              </a:r>
              <a:r>
                <a:rPr lang="tr-TR" altLang="zh-CN" sz="1600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HERE</a:t>
              </a:r>
            </a:p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Go ahead and replace it with your own text.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cxnSp>
          <p:nvCxnSpPr>
            <p:cNvPr id="57" name="直接连接符 56"/>
            <p:cNvCxnSpPr/>
            <p:nvPr/>
          </p:nvCxnSpPr>
          <p:spPr>
            <a:xfrm flipV="1">
              <a:off x="7331514" y="1962634"/>
              <a:ext cx="0" cy="366964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24"/>
            <p:cNvSpPr>
              <a:spLocks noChangeArrowheads="1"/>
            </p:cNvSpPr>
            <p:nvPr/>
          </p:nvSpPr>
          <p:spPr bwMode="auto">
            <a:xfrm>
              <a:off x="6620366" y="1351874"/>
              <a:ext cx="1422297" cy="558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tr-TR" altLang="zh-CN" sz="16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DESCRIPTION </a:t>
              </a:r>
              <a:r>
                <a:rPr lang="tr-TR" altLang="zh-CN" sz="1600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HERE</a:t>
              </a:r>
            </a:p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Go ahead and replace it with your own text.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59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60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55787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3200" b="1" cap="small" dirty="0">
                  <a:solidFill>
                    <a:srgbClr val="74594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+mn-ea"/>
                  <a:sym typeface="+mn-lt"/>
                </a:rPr>
                <a:t>TITLE HERE</a:t>
              </a:r>
              <a:endParaRPr lang="en-US" sz="3200" b="1" cap="small" dirty="0">
                <a:solidFill>
                  <a:srgbClr val="7459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endParaRPr>
            </a:p>
          </p:txBody>
        </p:sp>
        <p:cxnSp>
          <p:nvCxnSpPr>
            <p:cNvPr id="61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84946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 xmlns:a14="http://schemas.microsoft.com/office/drawing/2010/main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567535" y="2607203"/>
            <a:ext cx="2872228" cy="1319424"/>
          </a:xfrm>
          <a:custGeom>
            <a:avLst/>
            <a:gdLst>
              <a:gd name="T0" fmla="*/ 16 w 1028"/>
              <a:gd name="T1" fmla="*/ 0 h 522"/>
              <a:gd name="T2" fmla="*/ 941 w 1028"/>
              <a:gd name="T3" fmla="*/ 0 h 522"/>
              <a:gd name="T4" fmla="*/ 958 w 1028"/>
              <a:gd name="T5" fmla="*/ 16 h 522"/>
              <a:gd name="T6" fmla="*/ 958 w 1028"/>
              <a:gd name="T7" fmla="*/ 225 h 522"/>
              <a:gd name="T8" fmla="*/ 1028 w 1028"/>
              <a:gd name="T9" fmla="*/ 262 h 522"/>
              <a:gd name="T10" fmla="*/ 958 w 1028"/>
              <a:gd name="T11" fmla="*/ 302 h 522"/>
              <a:gd name="T12" fmla="*/ 958 w 1028"/>
              <a:gd name="T13" fmla="*/ 506 h 522"/>
              <a:gd name="T14" fmla="*/ 941 w 1028"/>
              <a:gd name="T15" fmla="*/ 522 h 522"/>
              <a:gd name="T16" fmla="*/ 16 w 1028"/>
              <a:gd name="T17" fmla="*/ 522 h 522"/>
              <a:gd name="T18" fmla="*/ 0 w 1028"/>
              <a:gd name="T19" fmla="*/ 506 h 522"/>
              <a:gd name="T20" fmla="*/ 0 w 1028"/>
              <a:gd name="T21" fmla="*/ 16 h 522"/>
              <a:gd name="T22" fmla="*/ 16 w 1028"/>
              <a:gd name="T23" fmla="*/ 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solidFill>
            <a:srgbClr val="74594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633435" y="2509939"/>
            <a:ext cx="2456475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r" defTabSz="1088232">
              <a:lnSpc>
                <a:spcPct val="200000"/>
              </a:lnSpc>
            </a:pPr>
            <a:r>
              <a:rPr lang="en-US" sz="1600" b="1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Technology</a:t>
            </a:r>
          </a:p>
          <a:p>
            <a:pPr algn="r" defTabSz="1088232"/>
            <a:r>
              <a:rPr lang="en-US" sz="12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  <a:endParaRPr lang="en-US" sz="12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567535" y="4685964"/>
            <a:ext cx="2872228" cy="1319424"/>
          </a:xfrm>
          <a:custGeom>
            <a:avLst/>
            <a:gdLst>
              <a:gd name="T0" fmla="*/ 16 w 1028"/>
              <a:gd name="T1" fmla="*/ 0 h 522"/>
              <a:gd name="T2" fmla="*/ 941 w 1028"/>
              <a:gd name="T3" fmla="*/ 0 h 522"/>
              <a:gd name="T4" fmla="*/ 958 w 1028"/>
              <a:gd name="T5" fmla="*/ 16 h 522"/>
              <a:gd name="T6" fmla="*/ 958 w 1028"/>
              <a:gd name="T7" fmla="*/ 225 h 522"/>
              <a:gd name="T8" fmla="*/ 1028 w 1028"/>
              <a:gd name="T9" fmla="*/ 262 h 522"/>
              <a:gd name="T10" fmla="*/ 958 w 1028"/>
              <a:gd name="T11" fmla="*/ 302 h 522"/>
              <a:gd name="T12" fmla="*/ 958 w 1028"/>
              <a:gd name="T13" fmla="*/ 506 h 522"/>
              <a:gd name="T14" fmla="*/ 941 w 1028"/>
              <a:gd name="T15" fmla="*/ 522 h 522"/>
              <a:gd name="T16" fmla="*/ 16 w 1028"/>
              <a:gd name="T17" fmla="*/ 522 h 522"/>
              <a:gd name="T18" fmla="*/ 0 w 1028"/>
              <a:gd name="T19" fmla="*/ 506 h 522"/>
              <a:gd name="T20" fmla="*/ 0 w 1028"/>
              <a:gd name="T21" fmla="*/ 16 h 522"/>
              <a:gd name="T22" fmla="*/ 16 w 1028"/>
              <a:gd name="T23" fmla="*/ 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solidFill>
            <a:srgbClr val="A6A8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633435" y="4588700"/>
            <a:ext cx="2456475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r" defTabSz="1088232">
              <a:lnSpc>
                <a:spcPct val="200000"/>
              </a:lnSpc>
            </a:pPr>
            <a:r>
              <a:rPr lang="en-US" sz="1600" b="1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Deadline</a:t>
            </a:r>
          </a:p>
          <a:p>
            <a:pPr algn="r" defTabSz="1088232"/>
            <a:r>
              <a:rPr lang="en-US" sz="12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  <a:endParaRPr lang="en-US" sz="12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 flipH="1">
            <a:off x="8712742" y="2711141"/>
            <a:ext cx="2872228" cy="1319424"/>
          </a:xfrm>
          <a:custGeom>
            <a:avLst/>
            <a:gdLst>
              <a:gd name="T0" fmla="*/ 16 w 1028"/>
              <a:gd name="T1" fmla="*/ 0 h 522"/>
              <a:gd name="T2" fmla="*/ 941 w 1028"/>
              <a:gd name="T3" fmla="*/ 0 h 522"/>
              <a:gd name="T4" fmla="*/ 958 w 1028"/>
              <a:gd name="T5" fmla="*/ 16 h 522"/>
              <a:gd name="T6" fmla="*/ 958 w 1028"/>
              <a:gd name="T7" fmla="*/ 225 h 522"/>
              <a:gd name="T8" fmla="*/ 1028 w 1028"/>
              <a:gd name="T9" fmla="*/ 262 h 522"/>
              <a:gd name="T10" fmla="*/ 958 w 1028"/>
              <a:gd name="T11" fmla="*/ 302 h 522"/>
              <a:gd name="T12" fmla="*/ 958 w 1028"/>
              <a:gd name="T13" fmla="*/ 506 h 522"/>
              <a:gd name="T14" fmla="*/ 941 w 1028"/>
              <a:gd name="T15" fmla="*/ 522 h 522"/>
              <a:gd name="T16" fmla="*/ 16 w 1028"/>
              <a:gd name="T17" fmla="*/ 522 h 522"/>
              <a:gd name="T18" fmla="*/ 0 w 1028"/>
              <a:gd name="T19" fmla="*/ 506 h 522"/>
              <a:gd name="T20" fmla="*/ 0 w 1028"/>
              <a:gd name="T21" fmla="*/ 16 h 522"/>
              <a:gd name="T22" fmla="*/ 16 w 1028"/>
              <a:gd name="T23" fmla="*/ 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solidFill>
            <a:srgbClr val="A6A8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9077736" y="2613877"/>
            <a:ext cx="2456475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200000"/>
              </a:lnSpc>
            </a:pPr>
            <a:r>
              <a:rPr lang="en-US" sz="1600" b="1" dirty="0" smtClean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New Idea</a:t>
            </a:r>
          </a:p>
          <a:p>
            <a:pPr defTabSz="1088232"/>
            <a:r>
              <a:rPr lang="en-US" sz="1200" dirty="0" smtClean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  <a:endParaRPr lang="en-US" sz="12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 flipH="1">
            <a:off x="8703076" y="4752410"/>
            <a:ext cx="2872228" cy="1319424"/>
          </a:xfrm>
          <a:custGeom>
            <a:avLst/>
            <a:gdLst>
              <a:gd name="T0" fmla="*/ 16 w 1028"/>
              <a:gd name="T1" fmla="*/ 0 h 522"/>
              <a:gd name="T2" fmla="*/ 941 w 1028"/>
              <a:gd name="T3" fmla="*/ 0 h 522"/>
              <a:gd name="T4" fmla="*/ 958 w 1028"/>
              <a:gd name="T5" fmla="*/ 16 h 522"/>
              <a:gd name="T6" fmla="*/ 958 w 1028"/>
              <a:gd name="T7" fmla="*/ 225 h 522"/>
              <a:gd name="T8" fmla="*/ 1028 w 1028"/>
              <a:gd name="T9" fmla="*/ 262 h 522"/>
              <a:gd name="T10" fmla="*/ 958 w 1028"/>
              <a:gd name="T11" fmla="*/ 302 h 522"/>
              <a:gd name="T12" fmla="*/ 958 w 1028"/>
              <a:gd name="T13" fmla="*/ 506 h 522"/>
              <a:gd name="T14" fmla="*/ 941 w 1028"/>
              <a:gd name="T15" fmla="*/ 522 h 522"/>
              <a:gd name="T16" fmla="*/ 16 w 1028"/>
              <a:gd name="T17" fmla="*/ 522 h 522"/>
              <a:gd name="T18" fmla="*/ 0 w 1028"/>
              <a:gd name="T19" fmla="*/ 506 h 522"/>
              <a:gd name="T20" fmla="*/ 0 w 1028"/>
              <a:gd name="T21" fmla="*/ 16 h 522"/>
              <a:gd name="T22" fmla="*/ 16 w 1028"/>
              <a:gd name="T23" fmla="*/ 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solidFill>
            <a:srgbClr val="D9836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9068069" y="4655146"/>
            <a:ext cx="2456475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200000"/>
              </a:lnSpc>
            </a:pPr>
            <a:r>
              <a:rPr lang="en-US" sz="1600" b="1" dirty="0" smtClean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Good Capacity</a:t>
            </a:r>
          </a:p>
          <a:p>
            <a:pPr defTabSz="1088232"/>
            <a:r>
              <a:rPr lang="en-US" sz="1200" dirty="0" smtClean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We hope that this template will return to you as a time, money and reputation.</a:t>
            </a:r>
            <a:endParaRPr lang="en-US" sz="12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561884" y="1843314"/>
            <a:ext cx="5028737" cy="4661104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16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17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55787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3200" b="1" cap="small" dirty="0">
                  <a:solidFill>
                    <a:srgbClr val="74594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+mn-ea"/>
                  <a:sym typeface="+mn-lt"/>
                </a:rPr>
                <a:t>TITLE HERE</a:t>
              </a:r>
              <a:endParaRPr lang="en-US" sz="3200" b="1" cap="small" dirty="0">
                <a:solidFill>
                  <a:srgbClr val="7459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endParaRPr>
            </a:p>
          </p:txBody>
        </p:sp>
        <p:cxnSp>
          <p:nvCxnSpPr>
            <p:cNvPr id="18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3594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/>
          <p:bldP spid="8" grpId="0" animBg="1"/>
          <p:bldP spid="9" grpId="0"/>
          <p:bldP spid="10" grpId="0" animBg="1"/>
          <p:bldP spid="12" grpId="0"/>
          <p:bldP spid="13" grpId="0" animBg="1"/>
          <p:bldP spid="14" grpId="0"/>
          <p:bldP spid="1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/>
          <p:bldP spid="8" grpId="0" animBg="1"/>
          <p:bldP spid="9" grpId="0"/>
          <p:bldP spid="10" grpId="0" animBg="1"/>
          <p:bldP spid="12" grpId="0"/>
          <p:bldP spid="13" grpId="0" animBg="1"/>
          <p:bldP spid="14" grpId="0"/>
          <p:bldP spid="15" grpId="0" animBg="1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>
            <a:spLocks noChangeAspect="1"/>
          </p:cNvSpPr>
          <p:nvPr/>
        </p:nvSpPr>
        <p:spPr>
          <a:xfrm rot="10800000">
            <a:off x="1367288" y="2500745"/>
            <a:ext cx="2794000" cy="3022304"/>
          </a:xfrm>
          <a:custGeom>
            <a:avLst/>
            <a:gdLst>
              <a:gd name="connsiteX0" fmla="*/ 2682494 w 2836097"/>
              <a:gd name="connsiteY0" fmla="*/ 3067706 h 3067706"/>
              <a:gd name="connsiteX1" fmla="*/ 876045 w 2836097"/>
              <a:gd name="connsiteY1" fmla="*/ 3067706 h 3067706"/>
              <a:gd name="connsiteX2" fmla="*/ 0 w 2836097"/>
              <a:gd name="connsiteY2" fmla="*/ 1533853 h 3067706"/>
              <a:gd name="connsiteX3" fmla="*/ 876045 w 2836097"/>
              <a:gd name="connsiteY3" fmla="*/ 0 h 3067706"/>
              <a:gd name="connsiteX4" fmla="*/ 2682494 w 2836097"/>
              <a:gd name="connsiteY4" fmla="*/ 0 h 3067706"/>
              <a:gd name="connsiteX5" fmla="*/ 2836097 w 2836097"/>
              <a:gd name="connsiteY5" fmla="*/ 268941 h 3067706"/>
              <a:gd name="connsiteX6" fmla="*/ 1473384 w 2836097"/>
              <a:gd name="connsiteY6" fmla="*/ 268941 h 3067706"/>
              <a:gd name="connsiteX7" fmla="*/ 747356 w 2836097"/>
              <a:gd name="connsiteY7" fmla="*/ 1540132 h 3067706"/>
              <a:gd name="connsiteX8" fmla="*/ 1473384 w 2836097"/>
              <a:gd name="connsiteY8" fmla="*/ 2811322 h 3067706"/>
              <a:gd name="connsiteX9" fmla="*/ 2828925 w 2836097"/>
              <a:gd name="connsiteY9" fmla="*/ 2811322 h 3067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rgbClr val="A6A88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latin typeface="+mj-lt"/>
              <a:cs typeface="+mn-ea"/>
              <a:sym typeface="+mn-lt"/>
            </a:endParaRPr>
          </a:p>
        </p:txBody>
      </p:sp>
      <p:sp>
        <p:nvSpPr>
          <p:cNvPr id="7" name="任意多边形 6"/>
          <p:cNvSpPr>
            <a:spLocks noChangeAspect="1"/>
          </p:cNvSpPr>
          <p:nvPr/>
        </p:nvSpPr>
        <p:spPr>
          <a:xfrm rot="10800000">
            <a:off x="4888251" y="2500745"/>
            <a:ext cx="2795812" cy="3022304"/>
          </a:xfrm>
          <a:custGeom>
            <a:avLst/>
            <a:gdLst>
              <a:gd name="connsiteX0" fmla="*/ 2682494 w 2836097"/>
              <a:gd name="connsiteY0" fmla="*/ 3067706 h 3067706"/>
              <a:gd name="connsiteX1" fmla="*/ 876045 w 2836097"/>
              <a:gd name="connsiteY1" fmla="*/ 3067706 h 3067706"/>
              <a:gd name="connsiteX2" fmla="*/ 0 w 2836097"/>
              <a:gd name="connsiteY2" fmla="*/ 1533853 h 3067706"/>
              <a:gd name="connsiteX3" fmla="*/ 876045 w 2836097"/>
              <a:gd name="connsiteY3" fmla="*/ 0 h 3067706"/>
              <a:gd name="connsiteX4" fmla="*/ 2682494 w 2836097"/>
              <a:gd name="connsiteY4" fmla="*/ 0 h 3067706"/>
              <a:gd name="connsiteX5" fmla="*/ 2836097 w 2836097"/>
              <a:gd name="connsiteY5" fmla="*/ 268941 h 3067706"/>
              <a:gd name="connsiteX6" fmla="*/ 1473384 w 2836097"/>
              <a:gd name="connsiteY6" fmla="*/ 268941 h 3067706"/>
              <a:gd name="connsiteX7" fmla="*/ 747356 w 2836097"/>
              <a:gd name="connsiteY7" fmla="*/ 1540132 h 3067706"/>
              <a:gd name="connsiteX8" fmla="*/ 1473384 w 2836097"/>
              <a:gd name="connsiteY8" fmla="*/ 2811322 h 3067706"/>
              <a:gd name="connsiteX9" fmla="*/ 2828925 w 2836097"/>
              <a:gd name="connsiteY9" fmla="*/ 2811322 h 3067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rgbClr val="74594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latin typeface="+mj-lt"/>
              <a:cs typeface="+mn-ea"/>
              <a:sym typeface="+mn-lt"/>
            </a:endParaRPr>
          </a:p>
        </p:txBody>
      </p:sp>
      <p:sp>
        <p:nvSpPr>
          <p:cNvPr id="8" name="任意多边形 7"/>
          <p:cNvSpPr>
            <a:spLocks noChangeAspect="1"/>
          </p:cNvSpPr>
          <p:nvPr/>
        </p:nvSpPr>
        <p:spPr>
          <a:xfrm rot="10800000">
            <a:off x="8411026" y="2500745"/>
            <a:ext cx="2794000" cy="3022304"/>
          </a:xfrm>
          <a:custGeom>
            <a:avLst/>
            <a:gdLst>
              <a:gd name="connsiteX0" fmla="*/ 2682494 w 2836097"/>
              <a:gd name="connsiteY0" fmla="*/ 3067706 h 3067706"/>
              <a:gd name="connsiteX1" fmla="*/ 876045 w 2836097"/>
              <a:gd name="connsiteY1" fmla="*/ 3067706 h 3067706"/>
              <a:gd name="connsiteX2" fmla="*/ 0 w 2836097"/>
              <a:gd name="connsiteY2" fmla="*/ 1533853 h 3067706"/>
              <a:gd name="connsiteX3" fmla="*/ 876045 w 2836097"/>
              <a:gd name="connsiteY3" fmla="*/ 0 h 3067706"/>
              <a:gd name="connsiteX4" fmla="*/ 2682494 w 2836097"/>
              <a:gd name="connsiteY4" fmla="*/ 0 h 3067706"/>
              <a:gd name="connsiteX5" fmla="*/ 2836097 w 2836097"/>
              <a:gd name="connsiteY5" fmla="*/ 268941 h 3067706"/>
              <a:gd name="connsiteX6" fmla="*/ 1473384 w 2836097"/>
              <a:gd name="connsiteY6" fmla="*/ 268941 h 3067706"/>
              <a:gd name="connsiteX7" fmla="*/ 747356 w 2836097"/>
              <a:gd name="connsiteY7" fmla="*/ 1540132 h 3067706"/>
              <a:gd name="connsiteX8" fmla="*/ 1473384 w 2836097"/>
              <a:gd name="connsiteY8" fmla="*/ 2811322 h 3067706"/>
              <a:gd name="connsiteX9" fmla="*/ 2828925 w 2836097"/>
              <a:gd name="connsiteY9" fmla="*/ 2811322 h 3067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rgbClr val="D983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latin typeface="+mj-lt"/>
              <a:cs typeface="+mn-ea"/>
              <a:sym typeface="+mn-lt"/>
            </a:endParaRPr>
          </a:p>
        </p:txBody>
      </p:sp>
      <p:sp>
        <p:nvSpPr>
          <p:cNvPr id="9" name="文本框 12"/>
          <p:cNvSpPr txBox="1">
            <a:spLocks noChangeArrowheads="1"/>
          </p:cNvSpPr>
          <p:nvPr/>
        </p:nvSpPr>
        <p:spPr bwMode="auto">
          <a:xfrm>
            <a:off x="3438029" y="3671253"/>
            <a:ext cx="64142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01</a:t>
            </a:r>
            <a:endParaRPr lang="zh-CN" altLang="en-US" sz="32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0" name="文本框 13"/>
          <p:cNvSpPr txBox="1">
            <a:spLocks noChangeArrowheads="1"/>
          </p:cNvSpPr>
          <p:nvPr/>
        </p:nvSpPr>
        <p:spPr bwMode="auto">
          <a:xfrm>
            <a:off x="6961976" y="3672039"/>
            <a:ext cx="69759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02</a:t>
            </a:r>
            <a:endParaRPr lang="zh-CN" altLang="en-US" sz="32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2" name="文本框 14"/>
          <p:cNvSpPr txBox="1">
            <a:spLocks noChangeArrowheads="1"/>
          </p:cNvSpPr>
          <p:nvPr/>
        </p:nvSpPr>
        <p:spPr bwMode="auto">
          <a:xfrm>
            <a:off x="10469565" y="3687914"/>
            <a:ext cx="7102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03</a:t>
            </a:r>
            <a:endParaRPr lang="zh-CN" altLang="en-US" sz="32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3" name="文本框 15"/>
          <p:cNvSpPr txBox="1">
            <a:spLocks noChangeArrowheads="1"/>
          </p:cNvSpPr>
          <p:nvPr/>
        </p:nvSpPr>
        <p:spPr bwMode="auto">
          <a:xfrm>
            <a:off x="878556" y="3420559"/>
            <a:ext cx="2431616" cy="1538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 MORE  THAN  TEMPLATE</a:t>
            </a:r>
          </a:p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  <a:p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  <a:p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402918" y="3420558"/>
            <a:ext cx="2429804" cy="1538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 MORE  THAN  TEMPLATE</a:t>
            </a:r>
          </a:p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  <a:p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  <a:p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7936693" y="3433258"/>
            <a:ext cx="2429804" cy="1538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 MORE  THAN  TEMPLATE</a:t>
            </a:r>
          </a:p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A complex idea can be conveyed with just a single still image, namely making it possible to absorb large amounts of data quickly.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  <a:p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  <a:p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16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17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55787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3200" b="1" cap="small" dirty="0">
                  <a:solidFill>
                    <a:srgbClr val="74594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+mn-ea"/>
                  <a:sym typeface="+mn-lt"/>
                </a:rPr>
                <a:t>TITLE HERE</a:t>
              </a:r>
              <a:endParaRPr lang="en-US" sz="3200" b="1" cap="small" dirty="0">
                <a:solidFill>
                  <a:srgbClr val="7459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endParaRPr>
            </a:p>
          </p:txBody>
        </p:sp>
        <p:cxnSp>
          <p:nvCxnSpPr>
            <p:cNvPr id="18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7119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 xmlns:a14="http://schemas.microsoft.com/office/drawing/2010/main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10" grpId="0"/>
      <p:bldP spid="12" grpId="0"/>
      <p:bldP spid="13" grpId="0"/>
      <p:bldP spid="14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8636000" y="4039963"/>
            <a:ext cx="2519363" cy="2165350"/>
          </a:xfrm>
          <a:prstGeom prst="rect">
            <a:avLst/>
          </a:prstGeom>
          <a:solidFill>
            <a:srgbClr val="A6A88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98863" y="4039963"/>
            <a:ext cx="2519362" cy="2165350"/>
          </a:xfrm>
          <a:prstGeom prst="rect">
            <a:avLst/>
          </a:prstGeom>
          <a:solidFill>
            <a:srgbClr val="74594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079500" y="1874613"/>
            <a:ext cx="2519363" cy="2165350"/>
          </a:xfrm>
          <a:prstGeom prst="rect">
            <a:avLst/>
          </a:prstGeom>
          <a:solidFill>
            <a:srgbClr val="A6A88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598863" y="1874613"/>
            <a:ext cx="2519362" cy="216535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118225" y="1874613"/>
            <a:ext cx="2517775" cy="2165350"/>
          </a:xfrm>
          <a:prstGeom prst="rect">
            <a:avLst/>
          </a:prstGeom>
          <a:solidFill>
            <a:srgbClr val="D983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8636000" y="1874613"/>
            <a:ext cx="2519363" cy="2165350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079500" y="4039963"/>
            <a:ext cx="2519363" cy="2165350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118225" y="4039963"/>
            <a:ext cx="2517775" cy="2165350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49" name="文本框 15"/>
          <p:cNvSpPr txBox="1">
            <a:spLocks noChangeArrowheads="1"/>
          </p:cNvSpPr>
          <p:nvPr/>
        </p:nvSpPr>
        <p:spPr bwMode="auto">
          <a:xfrm>
            <a:off x="1365250" y="2758851"/>
            <a:ext cx="2146742" cy="183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 </a:t>
            </a:r>
            <a:r>
              <a:rPr lang="en-US" altLang="zh-CN" sz="1400" b="1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OPTION </a:t>
            </a:r>
            <a:r>
              <a:rPr lang="en-US" altLang="zh-CN" sz="1400" b="1" dirty="0" smtClean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HERE</a:t>
            </a:r>
            <a:endParaRPr lang="tr-TR" altLang="zh-CN" sz="1400" b="1" dirty="0" smtClean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r>
              <a:rPr lang="en-US" altLang="zh-CN" sz="11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A complex idea can be </a:t>
            </a:r>
            <a:endParaRPr lang="tr-TR" altLang="zh-CN" sz="11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r>
              <a:rPr lang="en-US" altLang="zh-CN" sz="11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conveyed with just a single</a:t>
            </a:r>
            <a:endParaRPr lang="tr-TR" altLang="zh-CN" sz="11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r>
              <a:rPr lang="en-US" altLang="zh-CN" sz="11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 still image, namely making it</a:t>
            </a:r>
            <a:endParaRPr lang="tr-TR" altLang="zh-CN" sz="11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r>
              <a:rPr lang="en-US" altLang="zh-CN" sz="11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 possible to absorb large </a:t>
            </a:r>
            <a:endParaRPr lang="tr-TR" altLang="zh-CN" sz="11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r>
              <a:rPr lang="en-US" altLang="zh-CN" sz="11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amounts of data quickly.</a:t>
            </a:r>
            <a:endParaRPr lang="en-US" altLang="zh-CN" sz="10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endParaRPr lang="en-US" altLang="zh-CN" sz="10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endParaRPr lang="en-US" altLang="zh-CN" sz="11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endParaRPr lang="en-US" altLang="zh-CN" sz="10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endParaRPr lang="en-US" altLang="zh-CN" sz="11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50" name="文本框 26"/>
          <p:cNvSpPr txBox="1"/>
          <p:nvPr/>
        </p:nvSpPr>
        <p:spPr>
          <a:xfrm>
            <a:off x="6369050" y="2758851"/>
            <a:ext cx="2146742" cy="1831271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 </a:t>
            </a:r>
            <a:r>
              <a:rPr lang="en-US" altLang="zh-CN" sz="1400" b="1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OPTION </a:t>
            </a:r>
            <a:r>
              <a:rPr lang="en-US" altLang="zh-CN" sz="1400" b="1" dirty="0" smtClean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HERE</a:t>
            </a:r>
            <a:endParaRPr lang="tr-TR" altLang="zh-CN" sz="1400" b="1" dirty="0" smtClean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r>
              <a:rPr lang="en-US" altLang="zh-CN" sz="11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A complex idea can be </a:t>
            </a:r>
            <a:endParaRPr lang="tr-TR" altLang="zh-CN" sz="11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r>
              <a:rPr lang="en-US" altLang="zh-CN" sz="11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conveyed with just a single</a:t>
            </a:r>
            <a:endParaRPr lang="tr-TR" altLang="zh-CN" sz="11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r>
              <a:rPr lang="en-US" altLang="zh-CN" sz="11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 still image, namely making it</a:t>
            </a:r>
            <a:endParaRPr lang="tr-TR" altLang="zh-CN" sz="11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r>
              <a:rPr lang="en-US" altLang="zh-CN" sz="11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 possible to absorb large </a:t>
            </a:r>
            <a:endParaRPr lang="tr-TR" altLang="zh-CN" sz="11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r>
              <a:rPr lang="en-US" altLang="zh-CN" sz="11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amounts of data quickly.</a:t>
            </a:r>
            <a:endParaRPr lang="en-US" altLang="zh-CN" sz="10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endParaRPr lang="en-US" altLang="zh-CN" sz="10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endParaRPr lang="en-US" altLang="zh-CN" sz="11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endParaRPr lang="en-US" altLang="zh-CN" sz="10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endParaRPr lang="en-US" altLang="zh-CN" sz="11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51" name="文本框 27"/>
          <p:cNvSpPr txBox="1"/>
          <p:nvPr/>
        </p:nvSpPr>
        <p:spPr>
          <a:xfrm>
            <a:off x="3817938" y="4951188"/>
            <a:ext cx="2146742" cy="1815882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 </a:t>
            </a:r>
            <a:r>
              <a:rPr lang="en-US" altLang="zh-CN" sz="1400" b="1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OPTION </a:t>
            </a:r>
            <a:r>
              <a:rPr lang="en-US" altLang="zh-CN" sz="1400" b="1" dirty="0" smtClean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HERE</a:t>
            </a:r>
            <a:endParaRPr lang="tr-TR" altLang="zh-CN" sz="1400" b="1" dirty="0" smtClean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r>
              <a:rPr lang="en-US" altLang="zh-CN" sz="11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A complex idea can be </a:t>
            </a:r>
            <a:endParaRPr lang="tr-TR" altLang="zh-CN" sz="11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r>
              <a:rPr lang="en-US" altLang="zh-CN" sz="11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conveyed with just a single</a:t>
            </a:r>
            <a:endParaRPr lang="tr-TR" altLang="zh-CN" sz="11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r>
              <a:rPr lang="en-US" altLang="zh-CN" sz="11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 still image, namely making it</a:t>
            </a:r>
            <a:endParaRPr lang="tr-TR" altLang="zh-CN" sz="11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r>
              <a:rPr lang="en-US" altLang="zh-CN" sz="11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 possible to absorb large </a:t>
            </a:r>
            <a:endParaRPr lang="tr-TR" altLang="zh-CN" sz="11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r>
              <a:rPr lang="en-US" altLang="zh-CN" sz="11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amounts of data quickly.</a:t>
            </a:r>
            <a:endParaRPr lang="en-US" altLang="zh-CN" sz="10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endParaRPr lang="en-US" altLang="zh-CN" sz="10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endParaRPr lang="en-US" altLang="zh-CN" sz="11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endParaRPr lang="en-US" altLang="zh-CN" sz="10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endParaRPr lang="en-US" altLang="zh-CN" sz="10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52" name="文本框 28"/>
          <p:cNvSpPr txBox="1"/>
          <p:nvPr/>
        </p:nvSpPr>
        <p:spPr>
          <a:xfrm>
            <a:off x="8856663" y="4951188"/>
            <a:ext cx="2146742" cy="1661993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 </a:t>
            </a:r>
            <a:r>
              <a:rPr lang="en-US" altLang="zh-CN" sz="1400" b="1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OPTION </a:t>
            </a:r>
            <a:r>
              <a:rPr lang="en-US" altLang="zh-CN" sz="1400" b="1" dirty="0" smtClean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HERE</a:t>
            </a:r>
            <a:endParaRPr lang="tr-TR" altLang="zh-CN" sz="1400" b="1" dirty="0" smtClean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r>
              <a:rPr lang="en-US" altLang="zh-CN" sz="11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A complex idea can be </a:t>
            </a:r>
            <a:endParaRPr lang="tr-TR" altLang="zh-CN" sz="1100" dirty="0" smtClean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r>
              <a:rPr lang="en-US" altLang="zh-CN" sz="1100" dirty="0" smtClean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conveyed </a:t>
            </a:r>
            <a:r>
              <a:rPr lang="en-US" altLang="zh-CN" sz="11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with just a </a:t>
            </a:r>
            <a:r>
              <a:rPr lang="en-US" altLang="zh-CN" sz="1100" dirty="0" smtClean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single</a:t>
            </a:r>
            <a:endParaRPr lang="tr-TR" altLang="zh-CN" sz="1100" dirty="0" smtClean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r>
              <a:rPr lang="en-US" altLang="zh-CN" sz="1100" dirty="0" smtClean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 </a:t>
            </a:r>
            <a:r>
              <a:rPr lang="en-US" altLang="zh-CN" sz="11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still image, namely making </a:t>
            </a:r>
            <a:r>
              <a:rPr lang="en-US" altLang="zh-CN" sz="1100" dirty="0" smtClean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it</a:t>
            </a:r>
            <a:endParaRPr lang="tr-TR" altLang="zh-CN" sz="1100" dirty="0" smtClean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r>
              <a:rPr lang="en-US" altLang="zh-CN" sz="1100" dirty="0" smtClean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 </a:t>
            </a:r>
            <a:r>
              <a:rPr lang="en-US" altLang="zh-CN" sz="11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possible to absorb large </a:t>
            </a:r>
            <a:endParaRPr lang="tr-TR" altLang="zh-CN" sz="1100" dirty="0" smtClean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r>
              <a:rPr lang="en-US" altLang="zh-CN" sz="1100" dirty="0" smtClean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amounts </a:t>
            </a:r>
            <a:r>
              <a:rPr lang="en-US" altLang="zh-CN" sz="11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of data quickly.</a:t>
            </a:r>
            <a:endParaRPr lang="en-US" altLang="zh-CN" sz="10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endParaRPr lang="en-US" altLang="zh-CN" sz="11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endParaRPr lang="en-US" altLang="zh-CN" sz="10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  <a:p>
            <a:endParaRPr lang="en-US" altLang="zh-CN" sz="10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7117192" y="1960381"/>
            <a:ext cx="546695" cy="573111"/>
            <a:chOff x="7002627" y="828237"/>
            <a:chExt cx="444697" cy="466185"/>
          </a:xfrm>
          <a:solidFill>
            <a:schemeClr val="bg1"/>
          </a:solidFill>
          <a:effectLst/>
        </p:grpSpPr>
        <p:sp>
          <p:nvSpPr>
            <p:cNvPr id="54" name="Freeform 11"/>
            <p:cNvSpPr/>
            <p:nvPr/>
          </p:nvSpPr>
          <p:spPr bwMode="auto">
            <a:xfrm>
              <a:off x="7133420" y="1073942"/>
              <a:ext cx="88753" cy="87818"/>
            </a:xfrm>
            <a:custGeom>
              <a:avLst/>
              <a:gdLst>
                <a:gd name="T0" fmla="*/ 24 w 40"/>
                <a:gd name="T1" fmla="*/ 1 h 40"/>
                <a:gd name="T2" fmla="*/ 20 w 40"/>
                <a:gd name="T3" fmla="*/ 0 h 40"/>
                <a:gd name="T4" fmla="*/ 0 w 40"/>
                <a:gd name="T5" fmla="*/ 20 h 40"/>
                <a:gd name="T6" fmla="*/ 20 w 40"/>
                <a:gd name="T7" fmla="*/ 40 h 40"/>
                <a:gd name="T8" fmla="*/ 40 w 40"/>
                <a:gd name="T9" fmla="*/ 20 h 40"/>
                <a:gd name="T10" fmla="*/ 39 w 40"/>
                <a:gd name="T11" fmla="*/ 15 h 40"/>
                <a:gd name="T12" fmla="*/ 15 w 40"/>
                <a:gd name="T13" fmla="*/ 26 h 40"/>
                <a:gd name="T14" fmla="*/ 24 w 40"/>
                <a:gd name="T15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0">
                  <a:moveTo>
                    <a:pt x="24" y="1"/>
                  </a:moveTo>
                  <a:cubicBezTo>
                    <a:pt x="23" y="1"/>
                    <a:pt x="2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18"/>
                    <a:pt x="40" y="17"/>
                    <a:pt x="39" y="15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24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55" name="Freeform 12"/>
            <p:cNvSpPr/>
            <p:nvPr/>
          </p:nvSpPr>
          <p:spPr bwMode="auto">
            <a:xfrm>
              <a:off x="7002627" y="943149"/>
              <a:ext cx="351273" cy="351273"/>
            </a:xfrm>
            <a:custGeom>
              <a:avLst/>
              <a:gdLst>
                <a:gd name="T0" fmla="*/ 131 w 159"/>
                <a:gd name="T1" fmla="*/ 41 h 159"/>
                <a:gd name="T2" fmla="*/ 144 w 159"/>
                <a:gd name="T3" fmla="*/ 79 h 159"/>
                <a:gd name="T4" fmla="*/ 79 w 159"/>
                <a:gd name="T5" fmla="*/ 144 h 159"/>
                <a:gd name="T6" fmla="*/ 15 w 159"/>
                <a:gd name="T7" fmla="*/ 79 h 159"/>
                <a:gd name="T8" fmla="*/ 79 w 159"/>
                <a:gd name="T9" fmla="*/ 15 h 159"/>
                <a:gd name="T10" fmla="*/ 112 w 159"/>
                <a:gd name="T11" fmla="*/ 24 h 159"/>
                <a:gd name="T12" fmla="*/ 122 w 159"/>
                <a:gd name="T13" fmla="*/ 13 h 159"/>
                <a:gd name="T14" fmla="*/ 79 w 159"/>
                <a:gd name="T15" fmla="*/ 0 h 159"/>
                <a:gd name="T16" fmla="*/ 0 w 159"/>
                <a:gd name="T17" fmla="*/ 79 h 159"/>
                <a:gd name="T18" fmla="*/ 79 w 159"/>
                <a:gd name="T19" fmla="*/ 159 h 159"/>
                <a:gd name="T20" fmla="*/ 159 w 159"/>
                <a:gd name="T21" fmla="*/ 79 h 159"/>
                <a:gd name="T22" fmla="*/ 141 w 159"/>
                <a:gd name="T23" fmla="*/ 30 h 159"/>
                <a:gd name="T24" fmla="*/ 131 w 159"/>
                <a:gd name="T25" fmla="*/ 4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59">
                  <a:moveTo>
                    <a:pt x="131" y="41"/>
                  </a:moveTo>
                  <a:cubicBezTo>
                    <a:pt x="139" y="52"/>
                    <a:pt x="144" y="65"/>
                    <a:pt x="144" y="79"/>
                  </a:cubicBezTo>
                  <a:cubicBezTo>
                    <a:pt x="144" y="115"/>
                    <a:pt x="115" y="144"/>
                    <a:pt x="79" y="144"/>
                  </a:cubicBezTo>
                  <a:cubicBezTo>
                    <a:pt x="44" y="144"/>
                    <a:pt x="15" y="115"/>
                    <a:pt x="15" y="79"/>
                  </a:cubicBezTo>
                  <a:cubicBezTo>
                    <a:pt x="15" y="44"/>
                    <a:pt x="44" y="15"/>
                    <a:pt x="79" y="15"/>
                  </a:cubicBezTo>
                  <a:cubicBezTo>
                    <a:pt x="91" y="15"/>
                    <a:pt x="103" y="18"/>
                    <a:pt x="112" y="24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10" y="5"/>
                    <a:pt x="95" y="0"/>
                    <a:pt x="79" y="0"/>
                  </a:cubicBezTo>
                  <a:cubicBezTo>
                    <a:pt x="35" y="0"/>
                    <a:pt x="0" y="35"/>
                    <a:pt x="0" y="79"/>
                  </a:cubicBezTo>
                  <a:cubicBezTo>
                    <a:pt x="0" y="123"/>
                    <a:pt x="35" y="159"/>
                    <a:pt x="79" y="159"/>
                  </a:cubicBezTo>
                  <a:cubicBezTo>
                    <a:pt x="123" y="159"/>
                    <a:pt x="159" y="123"/>
                    <a:pt x="159" y="79"/>
                  </a:cubicBezTo>
                  <a:cubicBezTo>
                    <a:pt x="159" y="61"/>
                    <a:pt x="152" y="43"/>
                    <a:pt x="141" y="30"/>
                  </a:cubicBezTo>
                  <a:lnTo>
                    <a:pt x="131" y="4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56" name="Freeform 13"/>
            <p:cNvSpPr/>
            <p:nvPr/>
          </p:nvSpPr>
          <p:spPr bwMode="auto">
            <a:xfrm>
              <a:off x="7177329" y="1049652"/>
              <a:ext cx="66331" cy="68199"/>
            </a:xfrm>
            <a:custGeom>
              <a:avLst/>
              <a:gdLst>
                <a:gd name="T0" fmla="*/ 71 w 71"/>
                <a:gd name="T1" fmla="*/ 30 h 73"/>
                <a:gd name="T2" fmla="*/ 38 w 71"/>
                <a:gd name="T3" fmla="*/ 0 h 73"/>
                <a:gd name="T4" fmla="*/ 19 w 71"/>
                <a:gd name="T5" fmla="*/ 19 h 73"/>
                <a:gd name="T6" fmla="*/ 0 w 71"/>
                <a:gd name="T7" fmla="*/ 73 h 73"/>
                <a:gd name="T8" fmla="*/ 55 w 71"/>
                <a:gd name="T9" fmla="*/ 49 h 73"/>
                <a:gd name="T10" fmla="*/ 71 w 71"/>
                <a:gd name="T11" fmla="*/ 3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73">
                  <a:moveTo>
                    <a:pt x="71" y="30"/>
                  </a:moveTo>
                  <a:lnTo>
                    <a:pt x="38" y="0"/>
                  </a:lnTo>
                  <a:lnTo>
                    <a:pt x="19" y="19"/>
                  </a:lnTo>
                  <a:lnTo>
                    <a:pt x="0" y="73"/>
                  </a:lnTo>
                  <a:lnTo>
                    <a:pt x="55" y="49"/>
                  </a:lnTo>
                  <a:lnTo>
                    <a:pt x="71" y="3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57" name="Freeform 14"/>
            <p:cNvSpPr/>
            <p:nvPr/>
          </p:nvSpPr>
          <p:spPr bwMode="auto">
            <a:xfrm>
              <a:off x="7219370" y="916990"/>
              <a:ext cx="143873" cy="152281"/>
            </a:xfrm>
            <a:custGeom>
              <a:avLst/>
              <a:gdLst>
                <a:gd name="T0" fmla="*/ 121 w 154"/>
                <a:gd name="T1" fmla="*/ 0 h 163"/>
                <a:gd name="T2" fmla="*/ 0 w 154"/>
                <a:gd name="T3" fmla="*/ 132 h 163"/>
                <a:gd name="T4" fmla="*/ 33 w 154"/>
                <a:gd name="T5" fmla="*/ 163 h 163"/>
                <a:gd name="T6" fmla="*/ 154 w 154"/>
                <a:gd name="T7" fmla="*/ 31 h 163"/>
                <a:gd name="T8" fmla="*/ 121 w 154"/>
                <a:gd name="T9" fmla="*/ 35 h 163"/>
                <a:gd name="T10" fmla="*/ 121 w 154"/>
                <a:gd name="T1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163">
                  <a:moveTo>
                    <a:pt x="121" y="0"/>
                  </a:moveTo>
                  <a:lnTo>
                    <a:pt x="0" y="132"/>
                  </a:lnTo>
                  <a:lnTo>
                    <a:pt x="33" y="163"/>
                  </a:lnTo>
                  <a:lnTo>
                    <a:pt x="154" y="31"/>
                  </a:lnTo>
                  <a:lnTo>
                    <a:pt x="121" y="35"/>
                  </a:lnTo>
                  <a:lnTo>
                    <a:pt x="121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58" name="Freeform 15"/>
            <p:cNvSpPr/>
            <p:nvPr/>
          </p:nvSpPr>
          <p:spPr bwMode="auto">
            <a:xfrm>
              <a:off x="7338952" y="883357"/>
              <a:ext cx="56988" cy="59791"/>
            </a:xfrm>
            <a:custGeom>
              <a:avLst/>
              <a:gdLst>
                <a:gd name="T0" fmla="*/ 14 w 61"/>
                <a:gd name="T1" fmla="*/ 48 h 64"/>
                <a:gd name="T2" fmla="*/ 14 w 61"/>
                <a:gd name="T3" fmla="*/ 12 h 64"/>
                <a:gd name="T4" fmla="*/ 0 w 61"/>
                <a:gd name="T5" fmla="*/ 0 h 64"/>
                <a:gd name="T6" fmla="*/ 0 w 61"/>
                <a:gd name="T7" fmla="*/ 0 h 64"/>
                <a:gd name="T8" fmla="*/ 0 w 61"/>
                <a:gd name="T9" fmla="*/ 64 h 64"/>
                <a:gd name="T10" fmla="*/ 61 w 61"/>
                <a:gd name="T11" fmla="*/ 55 h 64"/>
                <a:gd name="T12" fmla="*/ 61 w 61"/>
                <a:gd name="T13" fmla="*/ 55 h 64"/>
                <a:gd name="T14" fmla="*/ 50 w 61"/>
                <a:gd name="T15" fmla="*/ 43 h 64"/>
                <a:gd name="T16" fmla="*/ 14 w 61"/>
                <a:gd name="T17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64">
                  <a:moveTo>
                    <a:pt x="14" y="48"/>
                  </a:moveTo>
                  <a:lnTo>
                    <a:pt x="14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1" y="55"/>
                  </a:lnTo>
                  <a:lnTo>
                    <a:pt x="61" y="55"/>
                  </a:lnTo>
                  <a:lnTo>
                    <a:pt x="50" y="43"/>
                  </a:lnTo>
                  <a:lnTo>
                    <a:pt x="14" y="4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59" name="Freeform 16"/>
            <p:cNvSpPr/>
            <p:nvPr/>
          </p:nvSpPr>
          <p:spPr bwMode="auto">
            <a:xfrm>
              <a:off x="7363242" y="855330"/>
              <a:ext cx="59791" cy="61660"/>
            </a:xfrm>
            <a:custGeom>
              <a:avLst/>
              <a:gdLst>
                <a:gd name="T0" fmla="*/ 14 w 64"/>
                <a:gd name="T1" fmla="*/ 49 h 66"/>
                <a:gd name="T2" fmla="*/ 14 w 64"/>
                <a:gd name="T3" fmla="*/ 11 h 66"/>
                <a:gd name="T4" fmla="*/ 2 w 64"/>
                <a:gd name="T5" fmla="*/ 0 h 66"/>
                <a:gd name="T6" fmla="*/ 2 w 64"/>
                <a:gd name="T7" fmla="*/ 0 h 66"/>
                <a:gd name="T8" fmla="*/ 0 w 64"/>
                <a:gd name="T9" fmla="*/ 66 h 66"/>
                <a:gd name="T10" fmla="*/ 64 w 64"/>
                <a:gd name="T11" fmla="*/ 56 h 66"/>
                <a:gd name="T12" fmla="*/ 64 w 64"/>
                <a:gd name="T13" fmla="*/ 56 h 66"/>
                <a:gd name="T14" fmla="*/ 50 w 64"/>
                <a:gd name="T15" fmla="*/ 44 h 66"/>
                <a:gd name="T16" fmla="*/ 14 w 64"/>
                <a:gd name="T17" fmla="*/ 4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66">
                  <a:moveTo>
                    <a:pt x="14" y="49"/>
                  </a:moveTo>
                  <a:lnTo>
                    <a:pt x="14" y="11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66"/>
                  </a:lnTo>
                  <a:lnTo>
                    <a:pt x="64" y="56"/>
                  </a:lnTo>
                  <a:lnTo>
                    <a:pt x="64" y="56"/>
                  </a:lnTo>
                  <a:lnTo>
                    <a:pt x="50" y="44"/>
                  </a:lnTo>
                  <a:lnTo>
                    <a:pt x="14" y="4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60" name="Freeform 17"/>
            <p:cNvSpPr/>
            <p:nvPr/>
          </p:nvSpPr>
          <p:spPr bwMode="auto">
            <a:xfrm>
              <a:off x="7067089" y="1009479"/>
              <a:ext cx="220480" cy="218612"/>
            </a:xfrm>
            <a:custGeom>
              <a:avLst/>
              <a:gdLst>
                <a:gd name="T0" fmla="*/ 50 w 100"/>
                <a:gd name="T1" fmla="*/ 0 h 99"/>
                <a:gd name="T2" fmla="*/ 0 w 100"/>
                <a:gd name="T3" fmla="*/ 49 h 99"/>
                <a:gd name="T4" fmla="*/ 50 w 100"/>
                <a:gd name="T5" fmla="*/ 99 h 99"/>
                <a:gd name="T6" fmla="*/ 100 w 100"/>
                <a:gd name="T7" fmla="*/ 49 h 99"/>
                <a:gd name="T8" fmla="*/ 92 w 100"/>
                <a:gd name="T9" fmla="*/ 22 h 99"/>
                <a:gd name="T10" fmla="*/ 83 w 100"/>
                <a:gd name="T11" fmla="*/ 32 h 99"/>
                <a:gd name="T12" fmla="*/ 81 w 100"/>
                <a:gd name="T13" fmla="*/ 34 h 99"/>
                <a:gd name="T14" fmla="*/ 85 w 100"/>
                <a:gd name="T15" fmla="*/ 49 h 99"/>
                <a:gd name="T16" fmla="*/ 50 w 100"/>
                <a:gd name="T17" fmla="*/ 84 h 99"/>
                <a:gd name="T18" fmla="*/ 15 w 100"/>
                <a:gd name="T19" fmla="*/ 49 h 99"/>
                <a:gd name="T20" fmla="*/ 50 w 100"/>
                <a:gd name="T21" fmla="*/ 15 h 99"/>
                <a:gd name="T22" fmla="*/ 62 w 100"/>
                <a:gd name="T23" fmla="*/ 17 h 99"/>
                <a:gd name="T24" fmla="*/ 64 w 100"/>
                <a:gd name="T25" fmla="*/ 14 h 99"/>
                <a:gd name="T26" fmla="*/ 73 w 100"/>
                <a:gd name="T27" fmla="*/ 5 h 99"/>
                <a:gd name="T28" fmla="*/ 50 w 100"/>
                <a:gd name="T2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99">
                  <a:moveTo>
                    <a:pt x="50" y="0"/>
                  </a:moveTo>
                  <a:cubicBezTo>
                    <a:pt x="23" y="0"/>
                    <a:pt x="0" y="22"/>
                    <a:pt x="0" y="49"/>
                  </a:cubicBezTo>
                  <a:cubicBezTo>
                    <a:pt x="0" y="77"/>
                    <a:pt x="23" y="99"/>
                    <a:pt x="50" y="99"/>
                  </a:cubicBezTo>
                  <a:cubicBezTo>
                    <a:pt x="78" y="99"/>
                    <a:pt x="100" y="77"/>
                    <a:pt x="100" y="49"/>
                  </a:cubicBezTo>
                  <a:cubicBezTo>
                    <a:pt x="100" y="39"/>
                    <a:pt x="97" y="30"/>
                    <a:pt x="92" y="22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4" y="39"/>
                    <a:pt x="85" y="44"/>
                    <a:pt x="85" y="49"/>
                  </a:cubicBezTo>
                  <a:cubicBezTo>
                    <a:pt x="85" y="69"/>
                    <a:pt x="69" y="84"/>
                    <a:pt x="50" y="84"/>
                  </a:cubicBezTo>
                  <a:cubicBezTo>
                    <a:pt x="31" y="84"/>
                    <a:pt x="15" y="69"/>
                    <a:pt x="15" y="49"/>
                  </a:cubicBezTo>
                  <a:cubicBezTo>
                    <a:pt x="15" y="30"/>
                    <a:pt x="31" y="15"/>
                    <a:pt x="50" y="15"/>
                  </a:cubicBezTo>
                  <a:cubicBezTo>
                    <a:pt x="54" y="15"/>
                    <a:pt x="59" y="15"/>
                    <a:pt x="62" y="17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66" y="2"/>
                    <a:pt x="58" y="0"/>
                    <a:pt x="50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61" name="Freeform 18"/>
            <p:cNvSpPr/>
            <p:nvPr/>
          </p:nvSpPr>
          <p:spPr bwMode="auto">
            <a:xfrm>
              <a:off x="7389401" y="828237"/>
              <a:ext cx="57923" cy="59791"/>
            </a:xfrm>
            <a:custGeom>
              <a:avLst/>
              <a:gdLst>
                <a:gd name="T0" fmla="*/ 50 w 62"/>
                <a:gd name="T1" fmla="*/ 43 h 64"/>
                <a:gd name="T2" fmla="*/ 15 w 62"/>
                <a:gd name="T3" fmla="*/ 47 h 64"/>
                <a:gd name="T4" fmla="*/ 15 w 62"/>
                <a:gd name="T5" fmla="*/ 12 h 64"/>
                <a:gd name="T6" fmla="*/ 0 w 62"/>
                <a:gd name="T7" fmla="*/ 0 h 64"/>
                <a:gd name="T8" fmla="*/ 0 w 62"/>
                <a:gd name="T9" fmla="*/ 0 h 64"/>
                <a:gd name="T10" fmla="*/ 0 w 62"/>
                <a:gd name="T11" fmla="*/ 64 h 64"/>
                <a:gd name="T12" fmla="*/ 62 w 62"/>
                <a:gd name="T13" fmla="*/ 55 h 64"/>
                <a:gd name="T14" fmla="*/ 62 w 62"/>
                <a:gd name="T15" fmla="*/ 55 h 64"/>
                <a:gd name="T16" fmla="*/ 50 w 62"/>
                <a:gd name="T17" fmla="*/ 4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4">
                  <a:moveTo>
                    <a:pt x="50" y="43"/>
                  </a:moveTo>
                  <a:lnTo>
                    <a:pt x="15" y="47"/>
                  </a:lnTo>
                  <a:lnTo>
                    <a:pt x="15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50" y="4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62" name="组合 61"/>
          <p:cNvGrpSpPr>
            <a:grpSpLocks noChangeAspect="1"/>
          </p:cNvGrpSpPr>
          <p:nvPr/>
        </p:nvGrpSpPr>
        <p:grpSpPr>
          <a:xfrm>
            <a:off x="4614536" y="4242122"/>
            <a:ext cx="449993" cy="503240"/>
            <a:chOff x="5999255" y="3275006"/>
            <a:chExt cx="402656" cy="450303"/>
          </a:xfrm>
          <a:solidFill>
            <a:schemeClr val="bg1"/>
          </a:solidFill>
          <a:effectLst/>
        </p:grpSpPr>
        <p:sp>
          <p:nvSpPr>
            <p:cNvPr id="63" name="Freeform 108"/>
            <p:cNvSpPr>
              <a:spLocks noEditPoints="1"/>
            </p:cNvSpPr>
            <p:nvPr/>
          </p:nvSpPr>
          <p:spPr bwMode="auto">
            <a:xfrm>
              <a:off x="6068389" y="3442234"/>
              <a:ext cx="56988" cy="57923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3 h 26"/>
                <a:gd name="T12" fmla="*/ 3 w 26"/>
                <a:gd name="T13" fmla="*/ 13 h 26"/>
                <a:gd name="T14" fmla="*/ 13 w 26"/>
                <a:gd name="T15" fmla="*/ 3 h 26"/>
                <a:gd name="T16" fmla="*/ 23 w 26"/>
                <a:gd name="T17" fmla="*/ 13 h 26"/>
                <a:gd name="T18" fmla="*/ 13 w 26"/>
                <a:gd name="T19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64" name="Freeform 109"/>
            <p:cNvSpPr>
              <a:spLocks noEditPoints="1"/>
            </p:cNvSpPr>
            <p:nvPr/>
          </p:nvSpPr>
          <p:spPr bwMode="auto">
            <a:xfrm>
              <a:off x="6196380" y="3404865"/>
              <a:ext cx="48580" cy="4858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7 h 22"/>
                <a:gd name="T12" fmla="*/ 5 w 22"/>
                <a:gd name="T13" fmla="*/ 11 h 22"/>
                <a:gd name="T14" fmla="*/ 11 w 22"/>
                <a:gd name="T15" fmla="*/ 5 h 22"/>
                <a:gd name="T16" fmla="*/ 17 w 22"/>
                <a:gd name="T17" fmla="*/ 11 h 22"/>
                <a:gd name="T18" fmla="*/ 11 w 22"/>
                <a:gd name="T19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65" name="Freeform 110"/>
            <p:cNvSpPr>
              <a:spLocks noEditPoints="1"/>
            </p:cNvSpPr>
            <p:nvPr/>
          </p:nvSpPr>
          <p:spPr bwMode="auto">
            <a:xfrm>
              <a:off x="6081468" y="3456248"/>
              <a:ext cx="30830" cy="30830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7 w 14"/>
                <a:gd name="T5" fmla="*/ 14 h 14"/>
                <a:gd name="T6" fmla="*/ 14 w 14"/>
                <a:gd name="T7" fmla="*/ 7 h 14"/>
                <a:gd name="T8" fmla="*/ 7 w 14"/>
                <a:gd name="T9" fmla="*/ 0 h 14"/>
                <a:gd name="T10" fmla="*/ 7 w 14"/>
                <a:gd name="T11" fmla="*/ 10 h 14"/>
                <a:gd name="T12" fmla="*/ 4 w 14"/>
                <a:gd name="T13" fmla="*/ 7 h 14"/>
                <a:gd name="T14" fmla="*/ 7 w 14"/>
                <a:gd name="T15" fmla="*/ 3 h 14"/>
                <a:gd name="T16" fmla="*/ 11 w 14"/>
                <a:gd name="T17" fmla="*/ 7 h 14"/>
                <a:gd name="T18" fmla="*/ 7 w 14"/>
                <a:gd name="T1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66" name="Freeform 111"/>
            <p:cNvSpPr>
              <a:spLocks noEditPoints="1"/>
            </p:cNvSpPr>
            <p:nvPr/>
          </p:nvSpPr>
          <p:spPr bwMode="auto">
            <a:xfrm>
              <a:off x="6172089" y="3380574"/>
              <a:ext cx="97161" cy="97161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6 h 44"/>
                <a:gd name="T16" fmla="*/ 39 w 44"/>
                <a:gd name="T17" fmla="*/ 22 h 44"/>
                <a:gd name="T18" fmla="*/ 22 w 44"/>
                <a:gd name="T1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67" name="Freeform 112"/>
            <p:cNvSpPr>
              <a:spLocks noEditPoints="1"/>
            </p:cNvSpPr>
            <p:nvPr/>
          </p:nvSpPr>
          <p:spPr bwMode="auto">
            <a:xfrm>
              <a:off x="5999255" y="3275006"/>
              <a:ext cx="402656" cy="450303"/>
            </a:xfrm>
            <a:custGeom>
              <a:avLst/>
              <a:gdLst>
                <a:gd name="T0" fmla="*/ 157 w 182"/>
                <a:gd name="T1" fmla="*/ 96 h 204"/>
                <a:gd name="T2" fmla="*/ 153 w 182"/>
                <a:gd name="T3" fmla="*/ 48 h 204"/>
                <a:gd name="T4" fmla="*/ 78 w 182"/>
                <a:gd name="T5" fmla="*/ 0 h 204"/>
                <a:gd name="T6" fmla="*/ 1 w 182"/>
                <a:gd name="T7" fmla="*/ 79 h 204"/>
                <a:gd name="T8" fmla="*/ 0 w 182"/>
                <a:gd name="T9" fmla="*/ 204 h 204"/>
                <a:gd name="T10" fmla="*/ 113 w 182"/>
                <a:gd name="T11" fmla="*/ 176 h 204"/>
                <a:gd name="T12" fmla="*/ 147 w 182"/>
                <a:gd name="T13" fmla="*/ 176 h 204"/>
                <a:gd name="T14" fmla="*/ 147 w 182"/>
                <a:gd name="T15" fmla="*/ 176 h 204"/>
                <a:gd name="T16" fmla="*/ 156 w 182"/>
                <a:gd name="T17" fmla="*/ 151 h 204"/>
                <a:gd name="T18" fmla="*/ 146 w 182"/>
                <a:gd name="T19" fmla="*/ 145 h 204"/>
                <a:gd name="T20" fmla="*/ 156 w 182"/>
                <a:gd name="T21" fmla="*/ 140 h 204"/>
                <a:gd name="T22" fmla="*/ 155 w 182"/>
                <a:gd name="T23" fmla="*/ 138 h 204"/>
                <a:gd name="T24" fmla="*/ 170 w 182"/>
                <a:gd name="T25" fmla="*/ 111 h 204"/>
                <a:gd name="T26" fmla="*/ 62 w 182"/>
                <a:gd name="T27" fmla="*/ 93 h 204"/>
                <a:gd name="T28" fmla="*/ 62 w 182"/>
                <a:gd name="T29" fmla="*/ 102 h 204"/>
                <a:gd name="T30" fmla="*/ 54 w 182"/>
                <a:gd name="T31" fmla="*/ 105 h 204"/>
                <a:gd name="T32" fmla="*/ 48 w 182"/>
                <a:gd name="T33" fmla="*/ 110 h 204"/>
                <a:gd name="T34" fmla="*/ 40 w 182"/>
                <a:gd name="T35" fmla="*/ 107 h 204"/>
                <a:gd name="T36" fmla="*/ 32 w 182"/>
                <a:gd name="T37" fmla="*/ 107 h 204"/>
                <a:gd name="T38" fmla="*/ 28 w 182"/>
                <a:gd name="T39" fmla="*/ 99 h 204"/>
                <a:gd name="T40" fmla="*/ 22 w 182"/>
                <a:gd name="T41" fmla="*/ 93 h 204"/>
                <a:gd name="T42" fmla="*/ 26 w 182"/>
                <a:gd name="T43" fmla="*/ 85 h 204"/>
                <a:gd name="T44" fmla="*/ 26 w 182"/>
                <a:gd name="T45" fmla="*/ 76 h 204"/>
                <a:gd name="T46" fmla="*/ 34 w 182"/>
                <a:gd name="T47" fmla="*/ 73 h 204"/>
                <a:gd name="T48" fmla="*/ 40 w 182"/>
                <a:gd name="T49" fmla="*/ 68 h 204"/>
                <a:gd name="T50" fmla="*/ 48 w 182"/>
                <a:gd name="T51" fmla="*/ 71 h 204"/>
                <a:gd name="T52" fmla="*/ 57 w 182"/>
                <a:gd name="T53" fmla="*/ 71 h 204"/>
                <a:gd name="T54" fmla="*/ 60 w 182"/>
                <a:gd name="T55" fmla="*/ 79 h 204"/>
                <a:gd name="T56" fmla="*/ 66 w 182"/>
                <a:gd name="T57" fmla="*/ 85 h 204"/>
                <a:gd name="T58" fmla="*/ 136 w 182"/>
                <a:gd name="T59" fmla="*/ 77 h 204"/>
                <a:gd name="T60" fmla="*/ 126 w 182"/>
                <a:gd name="T61" fmla="*/ 87 h 204"/>
                <a:gd name="T62" fmla="*/ 121 w 182"/>
                <a:gd name="T63" fmla="*/ 100 h 204"/>
                <a:gd name="T64" fmla="*/ 107 w 182"/>
                <a:gd name="T65" fmla="*/ 100 h 204"/>
                <a:gd name="T66" fmla="*/ 94 w 182"/>
                <a:gd name="T67" fmla="*/ 105 h 204"/>
                <a:gd name="T68" fmla="*/ 83 w 182"/>
                <a:gd name="T69" fmla="*/ 96 h 204"/>
                <a:gd name="T70" fmla="*/ 70 w 182"/>
                <a:gd name="T71" fmla="*/ 91 h 204"/>
                <a:gd name="T72" fmla="*/ 70 w 182"/>
                <a:gd name="T73" fmla="*/ 77 h 204"/>
                <a:gd name="T74" fmla="*/ 64 w 182"/>
                <a:gd name="T75" fmla="*/ 64 h 204"/>
                <a:gd name="T76" fmla="*/ 74 w 182"/>
                <a:gd name="T77" fmla="*/ 53 h 204"/>
                <a:gd name="T78" fmla="*/ 79 w 182"/>
                <a:gd name="T79" fmla="*/ 40 h 204"/>
                <a:gd name="T80" fmla="*/ 94 w 182"/>
                <a:gd name="T81" fmla="*/ 40 h 204"/>
                <a:gd name="T82" fmla="*/ 107 w 182"/>
                <a:gd name="T83" fmla="*/ 35 h 204"/>
                <a:gd name="T84" fmla="*/ 117 w 182"/>
                <a:gd name="T85" fmla="*/ 44 h 204"/>
                <a:gd name="T86" fmla="*/ 130 w 182"/>
                <a:gd name="T87" fmla="*/ 49 h 204"/>
                <a:gd name="T88" fmla="*/ 130 w 182"/>
                <a:gd name="T89" fmla="*/ 64 h 204"/>
                <a:gd name="T90" fmla="*/ 136 w 182"/>
                <a:gd name="T9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9698424" y="4257144"/>
            <a:ext cx="412719" cy="408462"/>
            <a:chOff x="6967126" y="4092464"/>
            <a:chExt cx="453105" cy="448433"/>
          </a:xfrm>
          <a:solidFill>
            <a:schemeClr val="bg1"/>
          </a:solidFill>
          <a:effectLst/>
        </p:grpSpPr>
        <p:sp>
          <p:nvSpPr>
            <p:cNvPr id="69" name="Freeform 136"/>
            <p:cNvSpPr/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70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2172233" y="2085255"/>
            <a:ext cx="429884" cy="462622"/>
            <a:chOff x="7005429" y="4859473"/>
            <a:chExt cx="466184" cy="501686"/>
          </a:xfrm>
          <a:solidFill>
            <a:schemeClr val="bg1"/>
          </a:solidFill>
          <a:effectLst/>
        </p:grpSpPr>
        <p:sp>
          <p:nvSpPr>
            <p:cNvPr id="72" name="Freeform 154"/>
            <p:cNvSpPr/>
            <p:nvPr/>
          </p:nvSpPr>
          <p:spPr bwMode="auto">
            <a:xfrm>
              <a:off x="7146499" y="5285485"/>
              <a:ext cx="50449" cy="46712"/>
            </a:xfrm>
            <a:custGeom>
              <a:avLst/>
              <a:gdLst>
                <a:gd name="T0" fmla="*/ 16 w 23"/>
                <a:gd name="T1" fmla="*/ 0 h 21"/>
                <a:gd name="T2" fmla="*/ 16 w 23"/>
                <a:gd name="T3" fmla="*/ 4 h 21"/>
                <a:gd name="T4" fmla="*/ 19 w 23"/>
                <a:gd name="T5" fmla="*/ 11 h 21"/>
                <a:gd name="T6" fmla="*/ 10 w 23"/>
                <a:gd name="T7" fmla="*/ 17 h 21"/>
                <a:gd name="T8" fmla="*/ 4 w 23"/>
                <a:gd name="T9" fmla="*/ 9 h 21"/>
                <a:gd name="T10" fmla="*/ 6 w 23"/>
                <a:gd name="T11" fmla="*/ 5 h 21"/>
                <a:gd name="T12" fmla="*/ 6 w 23"/>
                <a:gd name="T13" fmla="*/ 0 h 21"/>
                <a:gd name="T14" fmla="*/ 0 w 23"/>
                <a:gd name="T15" fmla="*/ 10 h 21"/>
                <a:gd name="T16" fmla="*/ 11 w 23"/>
                <a:gd name="T17" fmla="*/ 21 h 21"/>
                <a:gd name="T18" fmla="*/ 23 w 23"/>
                <a:gd name="T19" fmla="*/ 10 h 21"/>
                <a:gd name="T20" fmla="*/ 16 w 23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73" name="Rectangle 155"/>
            <p:cNvSpPr>
              <a:spLocks noChangeArrowheads="1"/>
            </p:cNvSpPr>
            <p:nvPr/>
          </p:nvSpPr>
          <p:spPr bwMode="auto">
            <a:xfrm>
              <a:off x="7166118" y="5278945"/>
              <a:ext cx="9342" cy="3269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74" name="Freeform 156"/>
            <p:cNvSpPr>
              <a:spLocks noEditPoints="1"/>
            </p:cNvSpPr>
            <p:nvPr/>
          </p:nvSpPr>
          <p:spPr bwMode="auto">
            <a:xfrm>
              <a:off x="7044667" y="4940751"/>
              <a:ext cx="260652" cy="260652"/>
            </a:xfrm>
            <a:custGeom>
              <a:avLst/>
              <a:gdLst>
                <a:gd name="T0" fmla="*/ 24 w 118"/>
                <a:gd name="T1" fmla="*/ 19 h 118"/>
                <a:gd name="T2" fmla="*/ 19 w 118"/>
                <a:gd name="T3" fmla="*/ 94 h 118"/>
                <a:gd name="T4" fmla="*/ 94 w 118"/>
                <a:gd name="T5" fmla="*/ 99 h 118"/>
                <a:gd name="T6" fmla="*/ 99 w 118"/>
                <a:gd name="T7" fmla="*/ 24 h 118"/>
                <a:gd name="T8" fmla="*/ 24 w 118"/>
                <a:gd name="T9" fmla="*/ 19 h 118"/>
                <a:gd name="T10" fmla="*/ 64 w 118"/>
                <a:gd name="T11" fmla="*/ 84 h 118"/>
                <a:gd name="T12" fmla="*/ 64 w 118"/>
                <a:gd name="T13" fmla="*/ 93 h 118"/>
                <a:gd name="T14" fmla="*/ 56 w 118"/>
                <a:gd name="T15" fmla="*/ 93 h 118"/>
                <a:gd name="T16" fmla="*/ 56 w 118"/>
                <a:gd name="T17" fmla="*/ 85 h 118"/>
                <a:gd name="T18" fmla="*/ 41 w 118"/>
                <a:gd name="T19" fmla="*/ 81 h 118"/>
                <a:gd name="T20" fmla="*/ 43 w 118"/>
                <a:gd name="T21" fmla="*/ 71 h 118"/>
                <a:gd name="T22" fmla="*/ 58 w 118"/>
                <a:gd name="T23" fmla="*/ 75 h 118"/>
                <a:gd name="T24" fmla="*/ 66 w 118"/>
                <a:gd name="T25" fmla="*/ 70 h 118"/>
                <a:gd name="T26" fmla="*/ 57 w 118"/>
                <a:gd name="T27" fmla="*/ 62 h 118"/>
                <a:gd name="T28" fmla="*/ 41 w 118"/>
                <a:gd name="T29" fmla="*/ 46 h 118"/>
                <a:gd name="T30" fmla="*/ 56 w 118"/>
                <a:gd name="T31" fmla="*/ 31 h 118"/>
                <a:gd name="T32" fmla="*/ 56 w 118"/>
                <a:gd name="T33" fmla="*/ 23 h 118"/>
                <a:gd name="T34" fmla="*/ 64 w 118"/>
                <a:gd name="T35" fmla="*/ 23 h 118"/>
                <a:gd name="T36" fmla="*/ 64 w 118"/>
                <a:gd name="T37" fmla="*/ 30 h 118"/>
                <a:gd name="T38" fmla="*/ 77 w 118"/>
                <a:gd name="T39" fmla="*/ 33 h 118"/>
                <a:gd name="T40" fmla="*/ 74 w 118"/>
                <a:gd name="T41" fmla="*/ 43 h 118"/>
                <a:gd name="T42" fmla="*/ 62 w 118"/>
                <a:gd name="T43" fmla="*/ 40 h 118"/>
                <a:gd name="T44" fmla="*/ 55 w 118"/>
                <a:gd name="T45" fmla="*/ 45 h 118"/>
                <a:gd name="T46" fmla="*/ 65 w 118"/>
                <a:gd name="T47" fmla="*/ 52 h 118"/>
                <a:gd name="T48" fmla="*/ 79 w 118"/>
                <a:gd name="T49" fmla="*/ 69 h 118"/>
                <a:gd name="T50" fmla="*/ 64 w 118"/>
                <a:gd name="T51" fmla="*/ 8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75" name="Freeform 157"/>
            <p:cNvSpPr>
              <a:spLocks noEditPoints="1"/>
            </p:cNvSpPr>
            <p:nvPr/>
          </p:nvSpPr>
          <p:spPr bwMode="auto">
            <a:xfrm>
              <a:off x="7005429" y="4859473"/>
              <a:ext cx="338194" cy="501686"/>
            </a:xfrm>
            <a:custGeom>
              <a:avLst/>
              <a:gdLst>
                <a:gd name="T0" fmla="*/ 138 w 153"/>
                <a:gd name="T1" fmla="*/ 177 h 227"/>
                <a:gd name="T2" fmla="*/ 16 w 153"/>
                <a:gd name="T3" fmla="*/ 177 h 227"/>
                <a:gd name="T4" fmla="*/ 16 w 153"/>
                <a:gd name="T5" fmla="*/ 16 h 227"/>
                <a:gd name="T6" fmla="*/ 138 w 153"/>
                <a:gd name="T7" fmla="*/ 16 h 227"/>
                <a:gd name="T8" fmla="*/ 138 w 153"/>
                <a:gd name="T9" fmla="*/ 103 h 227"/>
                <a:gd name="T10" fmla="*/ 139 w 153"/>
                <a:gd name="T11" fmla="*/ 102 h 227"/>
                <a:gd name="T12" fmla="*/ 153 w 153"/>
                <a:gd name="T13" fmla="*/ 94 h 227"/>
                <a:gd name="T14" fmla="*/ 153 w 153"/>
                <a:gd name="T15" fmla="*/ 13 h 227"/>
                <a:gd name="T16" fmla="*/ 141 w 153"/>
                <a:gd name="T17" fmla="*/ 0 h 227"/>
                <a:gd name="T18" fmla="*/ 12 w 153"/>
                <a:gd name="T19" fmla="*/ 0 h 227"/>
                <a:gd name="T20" fmla="*/ 0 w 153"/>
                <a:gd name="T21" fmla="*/ 13 h 227"/>
                <a:gd name="T22" fmla="*/ 0 w 153"/>
                <a:gd name="T23" fmla="*/ 215 h 227"/>
                <a:gd name="T24" fmla="*/ 12 w 153"/>
                <a:gd name="T25" fmla="*/ 227 h 227"/>
                <a:gd name="T26" fmla="*/ 141 w 153"/>
                <a:gd name="T27" fmla="*/ 227 h 227"/>
                <a:gd name="T28" fmla="*/ 153 w 153"/>
                <a:gd name="T29" fmla="*/ 215 h 227"/>
                <a:gd name="T30" fmla="*/ 153 w 153"/>
                <a:gd name="T31" fmla="*/ 176 h 227"/>
                <a:gd name="T32" fmla="*/ 138 w 153"/>
                <a:gd name="T33" fmla="*/ 166 h 227"/>
                <a:gd name="T34" fmla="*/ 138 w 153"/>
                <a:gd name="T35" fmla="*/ 177 h 227"/>
                <a:gd name="T36" fmla="*/ 75 w 153"/>
                <a:gd name="T37" fmla="*/ 221 h 227"/>
                <a:gd name="T38" fmla="*/ 56 w 153"/>
                <a:gd name="T39" fmla="*/ 201 h 227"/>
                <a:gd name="T40" fmla="*/ 75 w 153"/>
                <a:gd name="T41" fmla="*/ 182 h 227"/>
                <a:gd name="T42" fmla="*/ 95 w 153"/>
                <a:gd name="T43" fmla="*/ 201 h 227"/>
                <a:gd name="T44" fmla="*/ 75 w 153"/>
                <a:gd name="T45" fmla="*/ 22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76" name="Freeform 158"/>
            <p:cNvSpPr>
              <a:spLocks noEditPoints="1"/>
            </p:cNvSpPr>
            <p:nvPr/>
          </p:nvSpPr>
          <p:spPr bwMode="auto">
            <a:xfrm>
              <a:off x="7281029" y="5062202"/>
              <a:ext cx="190584" cy="190584"/>
            </a:xfrm>
            <a:custGeom>
              <a:avLst/>
              <a:gdLst>
                <a:gd name="T0" fmla="*/ 72 w 86"/>
                <a:gd name="T1" fmla="*/ 17 h 86"/>
                <a:gd name="T2" fmla="*/ 18 w 86"/>
                <a:gd name="T3" fmla="*/ 14 h 86"/>
                <a:gd name="T4" fmla="*/ 14 w 86"/>
                <a:gd name="T5" fmla="*/ 68 h 86"/>
                <a:gd name="T6" fmla="*/ 69 w 86"/>
                <a:gd name="T7" fmla="*/ 72 h 86"/>
                <a:gd name="T8" fmla="*/ 72 w 86"/>
                <a:gd name="T9" fmla="*/ 17 h 86"/>
                <a:gd name="T10" fmla="*/ 46 w 86"/>
                <a:gd name="T11" fmla="*/ 63 h 86"/>
                <a:gd name="T12" fmla="*/ 46 w 86"/>
                <a:gd name="T13" fmla="*/ 70 h 86"/>
                <a:gd name="T14" fmla="*/ 40 w 86"/>
                <a:gd name="T15" fmla="*/ 70 h 86"/>
                <a:gd name="T16" fmla="*/ 40 w 86"/>
                <a:gd name="T17" fmla="*/ 64 h 86"/>
                <a:gd name="T18" fmla="*/ 28 w 86"/>
                <a:gd name="T19" fmla="*/ 61 h 86"/>
                <a:gd name="T20" fmla="*/ 30 w 86"/>
                <a:gd name="T21" fmla="*/ 53 h 86"/>
                <a:gd name="T22" fmla="*/ 41 w 86"/>
                <a:gd name="T23" fmla="*/ 56 h 86"/>
                <a:gd name="T24" fmla="*/ 48 w 86"/>
                <a:gd name="T25" fmla="*/ 52 h 86"/>
                <a:gd name="T26" fmla="*/ 41 w 86"/>
                <a:gd name="T27" fmla="*/ 46 h 86"/>
                <a:gd name="T28" fmla="*/ 29 w 86"/>
                <a:gd name="T29" fmla="*/ 34 h 86"/>
                <a:gd name="T30" fmla="*/ 40 w 86"/>
                <a:gd name="T31" fmla="*/ 22 h 86"/>
                <a:gd name="T32" fmla="*/ 40 w 86"/>
                <a:gd name="T33" fmla="*/ 15 h 86"/>
                <a:gd name="T34" fmla="*/ 47 w 86"/>
                <a:gd name="T35" fmla="*/ 15 h 86"/>
                <a:gd name="T36" fmla="*/ 47 w 86"/>
                <a:gd name="T37" fmla="*/ 21 h 86"/>
                <a:gd name="T38" fmla="*/ 56 w 86"/>
                <a:gd name="T39" fmla="*/ 23 h 86"/>
                <a:gd name="T40" fmla="*/ 54 w 86"/>
                <a:gd name="T41" fmla="*/ 31 h 86"/>
                <a:gd name="T42" fmla="*/ 45 w 86"/>
                <a:gd name="T43" fmla="*/ 29 h 86"/>
                <a:gd name="T44" fmla="*/ 39 w 86"/>
                <a:gd name="T45" fmla="*/ 32 h 86"/>
                <a:gd name="T46" fmla="*/ 47 w 86"/>
                <a:gd name="T47" fmla="*/ 38 h 86"/>
                <a:gd name="T48" fmla="*/ 58 w 86"/>
                <a:gd name="T49" fmla="*/ 51 h 86"/>
                <a:gd name="T50" fmla="*/ 46 w 86"/>
                <a:gd name="T51" fmla="*/ 6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77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78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55787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3200" b="1" cap="small" dirty="0">
                  <a:solidFill>
                    <a:srgbClr val="74594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+mn-ea"/>
                  <a:sym typeface="+mn-lt"/>
                </a:rPr>
                <a:t>TITLE HERE</a:t>
              </a:r>
              <a:endParaRPr lang="en-US" sz="3200" b="1" cap="small" dirty="0">
                <a:solidFill>
                  <a:srgbClr val="7459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endParaRPr>
            </a:p>
          </p:txBody>
        </p:sp>
        <p:cxnSp>
          <p:nvCxnSpPr>
            <p:cNvPr id="79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92463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 xmlns:a14="http://schemas.microsoft.com/office/drawing/2010/main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750"/>
                            </p:stCondLst>
                            <p:childTnLst>
                              <p:par>
                                <p:cTn id="9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/>
      <p:bldP spid="50" grpId="0"/>
      <p:bldP spid="51" grpId="0"/>
      <p:bldP spid="5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0" name="TextBox 4"/>
          <p:cNvSpPr txBox="1"/>
          <p:nvPr/>
        </p:nvSpPr>
        <p:spPr>
          <a:xfrm>
            <a:off x="2758270" y="2503092"/>
            <a:ext cx="66992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altLang="zh-CN" sz="7200" b="1" spc="600" dirty="0" smtClean="0">
                <a:solidFill>
                  <a:srgbClr val="7459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THA</a:t>
            </a:r>
            <a:r>
              <a:rPr lang="tr-TR" altLang="zh-CN" sz="7200" b="1" spc="600" dirty="0" smtClean="0">
                <a:solidFill>
                  <a:srgbClr val="A6A88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NK Y</a:t>
            </a:r>
            <a:r>
              <a:rPr lang="tr-TR" altLang="zh-CN" sz="7200" b="1" spc="600" dirty="0" smtClean="0">
                <a:solidFill>
                  <a:srgbClr val="D983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OU !</a:t>
            </a:r>
            <a:endParaRPr lang="en-US" altLang="zh-CN" sz="7200" b="1" spc="600" dirty="0">
              <a:solidFill>
                <a:srgbClr val="D983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1" name="矩形 7"/>
          <p:cNvSpPr/>
          <p:nvPr/>
        </p:nvSpPr>
        <p:spPr>
          <a:xfrm>
            <a:off x="2929444" y="3868558"/>
            <a:ext cx="6125469" cy="1015838"/>
          </a:xfrm>
          <a:prstGeom prst="rect">
            <a:avLst/>
          </a:prstGeom>
          <a:noFill/>
          <a:ln>
            <a:solidFill>
              <a:srgbClr val="D983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TextBox 4"/>
          <p:cNvSpPr txBox="1"/>
          <p:nvPr/>
        </p:nvSpPr>
        <p:spPr>
          <a:xfrm>
            <a:off x="2302194" y="3912360"/>
            <a:ext cx="7379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altLang="zh-CN" sz="2800" spc="800" dirty="0" err="1" smtClean="0">
                <a:solidFill>
                  <a:srgbClr val="D98360"/>
                </a:solidFill>
                <a:cs typeface="+mn-ea"/>
                <a:sym typeface="+mn-lt"/>
              </a:rPr>
              <a:t>Flower</a:t>
            </a:r>
            <a:r>
              <a:rPr lang="tr-TR" altLang="zh-CN" sz="2800" spc="800" dirty="0" smtClean="0">
                <a:solidFill>
                  <a:srgbClr val="D98360"/>
                </a:solidFill>
                <a:cs typeface="+mn-ea"/>
                <a:sym typeface="+mn-lt"/>
              </a:rPr>
              <a:t> </a:t>
            </a:r>
            <a:r>
              <a:rPr lang="tr-TR" altLang="zh-CN" sz="2800" spc="800" dirty="0" err="1" smtClean="0">
                <a:solidFill>
                  <a:srgbClr val="D98360"/>
                </a:solidFill>
                <a:cs typeface="+mn-ea"/>
                <a:sym typeface="+mn-lt"/>
              </a:rPr>
              <a:t>Frame</a:t>
            </a:r>
            <a:r>
              <a:rPr lang="tr-TR" altLang="zh-CN" sz="2800" spc="800" dirty="0" smtClean="0">
                <a:solidFill>
                  <a:srgbClr val="D98360"/>
                </a:solidFill>
                <a:cs typeface="+mn-ea"/>
                <a:sym typeface="+mn-lt"/>
              </a:rPr>
              <a:t> </a:t>
            </a:r>
          </a:p>
          <a:p>
            <a:pPr algn="ctr"/>
            <a:r>
              <a:rPr lang="tr-TR" altLang="zh-CN" sz="2800" spc="800" dirty="0" smtClean="0">
                <a:solidFill>
                  <a:srgbClr val="D98360"/>
                </a:solidFill>
                <a:cs typeface="+mn-ea"/>
                <a:sym typeface="+mn-lt"/>
              </a:rPr>
              <a:t>Google </a:t>
            </a:r>
            <a:r>
              <a:rPr lang="tr-TR" altLang="zh-CN" sz="2800" spc="800" dirty="0" err="1" smtClean="0">
                <a:solidFill>
                  <a:srgbClr val="D98360"/>
                </a:solidFill>
                <a:cs typeface="+mn-ea"/>
                <a:sym typeface="+mn-lt"/>
              </a:rPr>
              <a:t>Slides</a:t>
            </a:r>
            <a:endParaRPr lang="en-US" altLang="zh-CN" sz="2800" spc="800" dirty="0">
              <a:solidFill>
                <a:srgbClr val="D98360"/>
              </a:solidFill>
              <a:cs typeface="+mn-ea"/>
              <a:sym typeface="+mn-lt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2993231" y="5162786"/>
            <a:ext cx="6229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www.freepptbackgrounds.net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4" name="图片 12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324" y="1598873"/>
            <a:ext cx="2021516" cy="78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40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1000">
        <p14:warp dir="in"/>
      </p:transition>
    </mc:Choice>
    <mc:Fallback xmlns="" xmlns:a14="http://schemas.microsoft.com/office/drawing/2010/main"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45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3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2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8" name="梯形 7"/>
          <p:cNvSpPr/>
          <p:nvPr/>
        </p:nvSpPr>
        <p:spPr>
          <a:xfrm rot="10800000">
            <a:off x="3220101" y="2000250"/>
            <a:ext cx="1838034" cy="2710228"/>
          </a:xfrm>
          <a:prstGeom prst="trapezoid">
            <a:avLst>
              <a:gd name="adj" fmla="val 0"/>
            </a:avLst>
          </a:prstGeom>
          <a:noFill/>
          <a:ln w="28575">
            <a:solidFill>
              <a:srgbClr val="7459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89079" y="2612763"/>
            <a:ext cx="2291728" cy="1662756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800" b="1" dirty="0">
                <a:solidFill>
                  <a:srgbClr val="745948"/>
                </a:solidFill>
                <a:cs typeface="+mn-ea"/>
                <a:sym typeface="+mn-lt"/>
              </a:rPr>
              <a:t>ONE</a:t>
            </a:r>
            <a:endParaRPr lang="zh-CN" altLang="en-US" sz="1400" b="1" dirty="0">
              <a:solidFill>
                <a:srgbClr val="745948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11828" y="3028643"/>
            <a:ext cx="40270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tr-TR" altLang="zh-CN" sz="4800" b="1" dirty="0" smtClean="0">
                <a:solidFill>
                  <a:srgbClr val="7459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POWERPOINT</a:t>
            </a:r>
            <a:endParaRPr kumimoji="1" lang="zh-CN" altLang="en-US" sz="4800" b="1" dirty="0">
              <a:solidFill>
                <a:srgbClr val="74594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5163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 xmlns:a14="http://schemas.microsoft.com/office/drawing/2010/main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11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55787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3200" b="1" cap="small" dirty="0">
                  <a:solidFill>
                    <a:srgbClr val="74594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+mn-ea"/>
                  <a:sym typeface="+mn-lt"/>
                </a:rPr>
                <a:t>TITLE HERE</a:t>
              </a:r>
              <a:endParaRPr lang="en-US" sz="3200" b="1" cap="small" dirty="0">
                <a:solidFill>
                  <a:srgbClr val="7459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endParaRPr>
            </a:p>
          </p:txBody>
        </p:sp>
        <p:cxnSp>
          <p:nvCxnSpPr>
            <p:cNvPr id="4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圆角矩形 17"/>
          <p:cNvSpPr/>
          <p:nvPr/>
        </p:nvSpPr>
        <p:spPr>
          <a:xfrm>
            <a:off x="1429145" y="4980860"/>
            <a:ext cx="848471" cy="520804"/>
          </a:xfrm>
          <a:prstGeom prst="roundRect">
            <a:avLst/>
          </a:prstGeom>
          <a:solidFill>
            <a:srgbClr val="74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7" name="文本框 26"/>
          <p:cNvSpPr txBox="1"/>
          <p:nvPr/>
        </p:nvSpPr>
        <p:spPr>
          <a:xfrm>
            <a:off x="1254499" y="4336683"/>
            <a:ext cx="1253869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TEMPLATE</a:t>
            </a:r>
          </a:p>
        </p:txBody>
      </p:sp>
      <p:sp>
        <p:nvSpPr>
          <p:cNvPr id="8" name="文本框 27"/>
          <p:cNvSpPr txBox="1"/>
          <p:nvPr/>
        </p:nvSpPr>
        <p:spPr>
          <a:xfrm>
            <a:off x="2616769" y="4332421"/>
            <a:ext cx="1253869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TEMPLATE</a:t>
            </a:r>
          </a:p>
        </p:txBody>
      </p:sp>
      <p:sp>
        <p:nvSpPr>
          <p:cNvPr id="9" name="文本框 28"/>
          <p:cNvSpPr txBox="1"/>
          <p:nvPr/>
        </p:nvSpPr>
        <p:spPr>
          <a:xfrm>
            <a:off x="3972145" y="4323478"/>
            <a:ext cx="1253869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TEMPLATE</a:t>
            </a:r>
          </a:p>
        </p:txBody>
      </p:sp>
      <p:sp>
        <p:nvSpPr>
          <p:cNvPr id="10" name="文本框 29"/>
          <p:cNvSpPr txBox="1"/>
          <p:nvPr/>
        </p:nvSpPr>
        <p:spPr>
          <a:xfrm>
            <a:off x="5408455" y="4332458"/>
            <a:ext cx="1253869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TEMPLATE</a:t>
            </a:r>
          </a:p>
        </p:txBody>
      </p:sp>
      <p:sp>
        <p:nvSpPr>
          <p:cNvPr id="12" name="圆角矩形 22"/>
          <p:cNvSpPr/>
          <p:nvPr/>
        </p:nvSpPr>
        <p:spPr>
          <a:xfrm>
            <a:off x="2791416" y="4983870"/>
            <a:ext cx="848471" cy="520804"/>
          </a:xfrm>
          <a:prstGeom prst="roundRect">
            <a:avLst/>
          </a:prstGeom>
          <a:solidFill>
            <a:srgbClr val="D98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13" name="圆角矩形 23"/>
          <p:cNvSpPr/>
          <p:nvPr/>
        </p:nvSpPr>
        <p:spPr>
          <a:xfrm>
            <a:off x="4153687" y="4980860"/>
            <a:ext cx="848471" cy="520804"/>
          </a:xfrm>
          <a:prstGeom prst="roundRect">
            <a:avLst/>
          </a:prstGeom>
          <a:solidFill>
            <a:srgbClr val="A6A8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14" name="圆角矩形 24"/>
          <p:cNvSpPr/>
          <p:nvPr/>
        </p:nvSpPr>
        <p:spPr>
          <a:xfrm>
            <a:off x="5515958" y="4980860"/>
            <a:ext cx="848471" cy="520804"/>
          </a:xfrm>
          <a:prstGeom prst="roundRect">
            <a:avLst/>
          </a:prstGeom>
          <a:solidFill>
            <a:srgbClr val="74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lt"/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677930" y="5104585"/>
            <a:ext cx="315240" cy="301489"/>
            <a:chOff x="1004888" y="993775"/>
            <a:chExt cx="2438400" cy="2332038"/>
          </a:xfrm>
          <a:solidFill>
            <a:srgbClr val="FEFEFE"/>
          </a:solidFill>
        </p:grpSpPr>
        <p:sp>
          <p:nvSpPr>
            <p:cNvPr id="16" name="Freeform 25"/>
            <p:cNvSpPr>
              <a:spLocks/>
            </p:cNvSpPr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" name="任意多边形 27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0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>
            <a:grpSpLocks noChangeAspect="1"/>
          </p:cNvGrpSpPr>
          <p:nvPr/>
        </p:nvGrpSpPr>
        <p:grpSpPr>
          <a:xfrm>
            <a:off x="2992965" y="5092045"/>
            <a:ext cx="419852" cy="319007"/>
            <a:chOff x="4268086" y="4221191"/>
            <a:chExt cx="509646" cy="387231"/>
          </a:xfrm>
          <a:solidFill>
            <a:schemeClr val="bg1"/>
          </a:solidFill>
        </p:grpSpPr>
        <p:sp>
          <p:nvSpPr>
            <p:cNvPr id="19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0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796844" y="5035178"/>
            <a:ext cx="282736" cy="361586"/>
            <a:chOff x="1605186" y="572440"/>
            <a:chExt cx="563562" cy="720725"/>
          </a:xfrm>
          <a:solidFill>
            <a:schemeClr val="bg1"/>
          </a:solidFill>
        </p:grpSpPr>
        <p:sp>
          <p:nvSpPr>
            <p:cNvPr id="22" name="Freeform 32"/>
            <p:cNvSpPr>
              <a:spLocks/>
            </p:cNvSpPr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3" name="Freeform 33"/>
            <p:cNvSpPr>
              <a:spLocks/>
            </p:cNvSpPr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4" name="Freeform 34"/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>
            <a:grpSpLocks noChangeAspect="1"/>
          </p:cNvGrpSpPr>
          <p:nvPr/>
        </p:nvGrpSpPr>
        <p:grpSpPr>
          <a:xfrm>
            <a:off x="4420559" y="5051195"/>
            <a:ext cx="342861" cy="383431"/>
            <a:chOff x="5999255" y="3275006"/>
            <a:chExt cx="402656" cy="450303"/>
          </a:xfrm>
          <a:solidFill>
            <a:srgbClr val="FEFEFE"/>
          </a:solidFill>
          <a:effectLst/>
        </p:grpSpPr>
        <p:sp>
          <p:nvSpPr>
            <p:cNvPr id="26" name="Freeform 108"/>
            <p:cNvSpPr>
              <a:spLocks noEditPoints="1"/>
            </p:cNvSpPr>
            <p:nvPr/>
          </p:nvSpPr>
          <p:spPr bwMode="auto">
            <a:xfrm>
              <a:off x="6068389" y="3442234"/>
              <a:ext cx="56988" cy="57923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3 h 26"/>
                <a:gd name="T12" fmla="*/ 3 w 26"/>
                <a:gd name="T13" fmla="*/ 13 h 26"/>
                <a:gd name="T14" fmla="*/ 13 w 26"/>
                <a:gd name="T15" fmla="*/ 3 h 26"/>
                <a:gd name="T16" fmla="*/ 23 w 26"/>
                <a:gd name="T17" fmla="*/ 13 h 26"/>
                <a:gd name="T18" fmla="*/ 13 w 26"/>
                <a:gd name="T19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7" name="Freeform 109"/>
            <p:cNvSpPr>
              <a:spLocks noEditPoints="1"/>
            </p:cNvSpPr>
            <p:nvPr/>
          </p:nvSpPr>
          <p:spPr bwMode="auto">
            <a:xfrm>
              <a:off x="6196380" y="3404865"/>
              <a:ext cx="48580" cy="4858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7 h 22"/>
                <a:gd name="T12" fmla="*/ 5 w 22"/>
                <a:gd name="T13" fmla="*/ 11 h 22"/>
                <a:gd name="T14" fmla="*/ 11 w 22"/>
                <a:gd name="T15" fmla="*/ 5 h 22"/>
                <a:gd name="T16" fmla="*/ 17 w 22"/>
                <a:gd name="T17" fmla="*/ 11 h 22"/>
                <a:gd name="T18" fmla="*/ 11 w 22"/>
                <a:gd name="T19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8" name="Freeform 110"/>
            <p:cNvSpPr>
              <a:spLocks noEditPoints="1"/>
            </p:cNvSpPr>
            <p:nvPr/>
          </p:nvSpPr>
          <p:spPr bwMode="auto">
            <a:xfrm>
              <a:off x="6081468" y="3456248"/>
              <a:ext cx="30830" cy="30830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7 w 14"/>
                <a:gd name="T5" fmla="*/ 14 h 14"/>
                <a:gd name="T6" fmla="*/ 14 w 14"/>
                <a:gd name="T7" fmla="*/ 7 h 14"/>
                <a:gd name="T8" fmla="*/ 7 w 14"/>
                <a:gd name="T9" fmla="*/ 0 h 14"/>
                <a:gd name="T10" fmla="*/ 7 w 14"/>
                <a:gd name="T11" fmla="*/ 10 h 14"/>
                <a:gd name="T12" fmla="*/ 4 w 14"/>
                <a:gd name="T13" fmla="*/ 7 h 14"/>
                <a:gd name="T14" fmla="*/ 7 w 14"/>
                <a:gd name="T15" fmla="*/ 3 h 14"/>
                <a:gd name="T16" fmla="*/ 11 w 14"/>
                <a:gd name="T17" fmla="*/ 7 h 14"/>
                <a:gd name="T18" fmla="*/ 7 w 14"/>
                <a:gd name="T1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9" name="Freeform 111"/>
            <p:cNvSpPr>
              <a:spLocks noEditPoints="1"/>
            </p:cNvSpPr>
            <p:nvPr/>
          </p:nvSpPr>
          <p:spPr bwMode="auto">
            <a:xfrm>
              <a:off x="6172089" y="3380574"/>
              <a:ext cx="97161" cy="97161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6 h 44"/>
                <a:gd name="T16" fmla="*/ 39 w 44"/>
                <a:gd name="T17" fmla="*/ 22 h 44"/>
                <a:gd name="T18" fmla="*/ 22 w 44"/>
                <a:gd name="T1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30" name="Freeform 112"/>
            <p:cNvSpPr>
              <a:spLocks noEditPoints="1"/>
            </p:cNvSpPr>
            <p:nvPr/>
          </p:nvSpPr>
          <p:spPr bwMode="auto">
            <a:xfrm>
              <a:off x="5999255" y="3275006"/>
              <a:ext cx="402656" cy="450303"/>
            </a:xfrm>
            <a:custGeom>
              <a:avLst/>
              <a:gdLst>
                <a:gd name="T0" fmla="*/ 157 w 182"/>
                <a:gd name="T1" fmla="*/ 96 h 204"/>
                <a:gd name="T2" fmla="*/ 153 w 182"/>
                <a:gd name="T3" fmla="*/ 48 h 204"/>
                <a:gd name="T4" fmla="*/ 78 w 182"/>
                <a:gd name="T5" fmla="*/ 0 h 204"/>
                <a:gd name="T6" fmla="*/ 1 w 182"/>
                <a:gd name="T7" fmla="*/ 79 h 204"/>
                <a:gd name="T8" fmla="*/ 0 w 182"/>
                <a:gd name="T9" fmla="*/ 204 h 204"/>
                <a:gd name="T10" fmla="*/ 113 w 182"/>
                <a:gd name="T11" fmla="*/ 176 h 204"/>
                <a:gd name="T12" fmla="*/ 147 w 182"/>
                <a:gd name="T13" fmla="*/ 176 h 204"/>
                <a:gd name="T14" fmla="*/ 147 w 182"/>
                <a:gd name="T15" fmla="*/ 176 h 204"/>
                <a:gd name="T16" fmla="*/ 156 w 182"/>
                <a:gd name="T17" fmla="*/ 151 h 204"/>
                <a:gd name="T18" fmla="*/ 146 w 182"/>
                <a:gd name="T19" fmla="*/ 145 h 204"/>
                <a:gd name="T20" fmla="*/ 156 w 182"/>
                <a:gd name="T21" fmla="*/ 140 h 204"/>
                <a:gd name="T22" fmla="*/ 155 w 182"/>
                <a:gd name="T23" fmla="*/ 138 h 204"/>
                <a:gd name="T24" fmla="*/ 170 w 182"/>
                <a:gd name="T25" fmla="*/ 111 h 204"/>
                <a:gd name="T26" fmla="*/ 62 w 182"/>
                <a:gd name="T27" fmla="*/ 93 h 204"/>
                <a:gd name="T28" fmla="*/ 62 w 182"/>
                <a:gd name="T29" fmla="*/ 102 h 204"/>
                <a:gd name="T30" fmla="*/ 54 w 182"/>
                <a:gd name="T31" fmla="*/ 105 h 204"/>
                <a:gd name="T32" fmla="*/ 48 w 182"/>
                <a:gd name="T33" fmla="*/ 110 h 204"/>
                <a:gd name="T34" fmla="*/ 40 w 182"/>
                <a:gd name="T35" fmla="*/ 107 h 204"/>
                <a:gd name="T36" fmla="*/ 32 w 182"/>
                <a:gd name="T37" fmla="*/ 107 h 204"/>
                <a:gd name="T38" fmla="*/ 28 w 182"/>
                <a:gd name="T39" fmla="*/ 99 h 204"/>
                <a:gd name="T40" fmla="*/ 22 w 182"/>
                <a:gd name="T41" fmla="*/ 93 h 204"/>
                <a:gd name="T42" fmla="*/ 26 w 182"/>
                <a:gd name="T43" fmla="*/ 85 h 204"/>
                <a:gd name="T44" fmla="*/ 26 w 182"/>
                <a:gd name="T45" fmla="*/ 76 h 204"/>
                <a:gd name="T46" fmla="*/ 34 w 182"/>
                <a:gd name="T47" fmla="*/ 73 h 204"/>
                <a:gd name="T48" fmla="*/ 40 w 182"/>
                <a:gd name="T49" fmla="*/ 68 h 204"/>
                <a:gd name="T50" fmla="*/ 48 w 182"/>
                <a:gd name="T51" fmla="*/ 71 h 204"/>
                <a:gd name="T52" fmla="*/ 57 w 182"/>
                <a:gd name="T53" fmla="*/ 71 h 204"/>
                <a:gd name="T54" fmla="*/ 60 w 182"/>
                <a:gd name="T55" fmla="*/ 79 h 204"/>
                <a:gd name="T56" fmla="*/ 66 w 182"/>
                <a:gd name="T57" fmla="*/ 85 h 204"/>
                <a:gd name="T58" fmla="*/ 136 w 182"/>
                <a:gd name="T59" fmla="*/ 77 h 204"/>
                <a:gd name="T60" fmla="*/ 126 w 182"/>
                <a:gd name="T61" fmla="*/ 87 h 204"/>
                <a:gd name="T62" fmla="*/ 121 w 182"/>
                <a:gd name="T63" fmla="*/ 100 h 204"/>
                <a:gd name="T64" fmla="*/ 107 w 182"/>
                <a:gd name="T65" fmla="*/ 100 h 204"/>
                <a:gd name="T66" fmla="*/ 94 w 182"/>
                <a:gd name="T67" fmla="*/ 105 h 204"/>
                <a:gd name="T68" fmla="*/ 83 w 182"/>
                <a:gd name="T69" fmla="*/ 96 h 204"/>
                <a:gd name="T70" fmla="*/ 70 w 182"/>
                <a:gd name="T71" fmla="*/ 91 h 204"/>
                <a:gd name="T72" fmla="*/ 70 w 182"/>
                <a:gd name="T73" fmla="*/ 77 h 204"/>
                <a:gd name="T74" fmla="*/ 64 w 182"/>
                <a:gd name="T75" fmla="*/ 64 h 204"/>
                <a:gd name="T76" fmla="*/ 74 w 182"/>
                <a:gd name="T77" fmla="*/ 53 h 204"/>
                <a:gd name="T78" fmla="*/ 79 w 182"/>
                <a:gd name="T79" fmla="*/ 40 h 204"/>
                <a:gd name="T80" fmla="*/ 94 w 182"/>
                <a:gd name="T81" fmla="*/ 40 h 204"/>
                <a:gd name="T82" fmla="*/ 107 w 182"/>
                <a:gd name="T83" fmla="*/ 35 h 204"/>
                <a:gd name="T84" fmla="*/ 117 w 182"/>
                <a:gd name="T85" fmla="*/ 44 h 204"/>
                <a:gd name="T86" fmla="*/ 130 w 182"/>
                <a:gd name="T87" fmla="*/ 49 h 204"/>
                <a:gd name="T88" fmla="*/ 130 w 182"/>
                <a:gd name="T89" fmla="*/ 64 h 204"/>
                <a:gd name="T90" fmla="*/ 136 w 182"/>
                <a:gd name="T9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31" name="文本框 49"/>
          <p:cNvSpPr txBox="1"/>
          <p:nvPr/>
        </p:nvSpPr>
        <p:spPr>
          <a:xfrm>
            <a:off x="1298259" y="5865604"/>
            <a:ext cx="4980851" cy="73866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A complex idea can be conveyed with just a single still </a:t>
            </a:r>
            <a:endParaRPr lang="tr-TR" altLang="zh-CN" sz="1400" dirty="0" smtClean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  <a:p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image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, namely making it possible to absorb large </a:t>
            </a:r>
            <a:endParaRPr lang="tr-TR" altLang="zh-CN" sz="1400" dirty="0" smtClean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  <a:p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amounts 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of data quickly.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650569" y="1571437"/>
            <a:ext cx="4374917" cy="2440003"/>
          </a:xfrm>
          <a:prstGeom prst="rect">
            <a:avLst/>
          </a:prstGeom>
          <a:solidFill>
            <a:srgbClr val="A6A8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kumimoji="1" lang="zh-CN" altLang="en-US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650569" y="4125951"/>
            <a:ext cx="4374917" cy="2440003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338859" y="1571436"/>
            <a:ext cx="5189628" cy="2440003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j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329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 xmlns:a14="http://schemas.microsoft.com/office/drawing/2010/main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75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25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75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00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250"/>
                            </p:stCondLst>
                            <p:childTnLst>
                              <p:par>
                                <p:cTn id="9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500"/>
                            </p:stCondLst>
                            <p:childTnLst>
                              <p:par>
                                <p:cTn id="9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  <p:bldP spid="10" grpId="0"/>
      <p:bldP spid="12" grpId="0" animBg="1"/>
      <p:bldP spid="13" grpId="0" animBg="1"/>
      <p:bldP spid="14" grpId="0" animBg="1"/>
      <p:bldP spid="31" grpId="0"/>
      <p:bldP spid="32" grpId="0" animBg="1"/>
      <p:bldP spid="33" grpId="0" animBg="1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>
            <a:cxnSpLocks/>
          </p:cNvCxnSpPr>
          <p:nvPr/>
        </p:nvCxnSpPr>
        <p:spPr>
          <a:xfrm>
            <a:off x="1379654" y="1039720"/>
            <a:ext cx="9411629" cy="0"/>
          </a:xfrm>
          <a:prstGeom prst="line">
            <a:avLst/>
          </a:prstGeom>
          <a:ln>
            <a:solidFill>
              <a:srgbClr val="7459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777518" y="1843951"/>
            <a:ext cx="6508894" cy="4550581"/>
            <a:chOff x="1038535" y="2076182"/>
            <a:chExt cx="6783392" cy="4054543"/>
          </a:xfrm>
        </p:grpSpPr>
        <p:sp>
          <p:nvSpPr>
            <p:cNvPr id="7" name="矩形 6"/>
            <p:cNvSpPr/>
            <p:nvPr/>
          </p:nvSpPr>
          <p:spPr>
            <a:xfrm>
              <a:off x="1038536" y="4152361"/>
              <a:ext cx="3359080" cy="1978361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4451636" y="4152363"/>
              <a:ext cx="3370291" cy="1978362"/>
            </a:xfrm>
            <a:prstGeom prst="rect">
              <a:avLst/>
            </a:prstGeom>
            <a:solidFill>
              <a:srgbClr val="A6A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altLang="zh-CN" sz="1400" dirty="0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" name="圆角矩形 7"/>
            <p:cNvSpPr/>
            <p:nvPr/>
          </p:nvSpPr>
          <p:spPr>
            <a:xfrm flipV="1">
              <a:off x="1038535" y="2076182"/>
              <a:ext cx="6783392" cy="1978362"/>
            </a:xfrm>
            <a:prstGeom prst="roundRect">
              <a:avLst>
                <a:gd name="adj" fmla="val 0"/>
              </a:avLst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3384" tIns="66693" rIns="133384" bIns="66693" rtlCol="0" anchor="ctr"/>
            <a:lstStyle/>
            <a:p>
              <a:pPr algn="ctr"/>
              <a:endParaRPr lang="zh-CN" altLang="en-US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" name="TextBox 8"/>
            <p:cNvSpPr txBox="1"/>
            <p:nvPr/>
          </p:nvSpPr>
          <p:spPr>
            <a:xfrm>
              <a:off x="1343450" y="2527851"/>
              <a:ext cx="6216372" cy="102778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We use well-known development methodologies to create a customized approach for each of the projects. This allows us to achieve high quality outcomes and full transparency towards.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</p:grpSp>
      <p:sp>
        <p:nvSpPr>
          <p:cNvPr id="12" name="TextBox 9"/>
          <p:cNvSpPr txBox="1"/>
          <p:nvPr/>
        </p:nvSpPr>
        <p:spPr>
          <a:xfrm>
            <a:off x="7511071" y="1876141"/>
            <a:ext cx="4151015" cy="4550581"/>
          </a:xfrm>
          <a:prstGeom prst="rect">
            <a:avLst/>
          </a:prstGeom>
          <a:noFill/>
        </p:spPr>
        <p:txBody>
          <a:bodyPr wrap="square" lIns="0" tIns="0" rIns="91420" bIns="0" numCol="2" spcCol="274258" rtlCol="0">
            <a:noAutofit/>
          </a:bodyPr>
          <a:lstStyle/>
          <a:p>
            <a:pPr algn="just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.</a:t>
            </a:r>
            <a:endParaRPr lang="tr-TR" altLang="zh-CN" sz="1400" dirty="0" smtClean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  <a:p>
            <a:pPr algn="just"/>
            <a:endParaRPr lang="tr-TR" altLang="zh-CN" sz="1400" dirty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  <a:p>
            <a:pPr algn="just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.</a:t>
            </a:r>
            <a:endParaRPr lang="tr-TR" altLang="zh-CN" sz="1400" dirty="0" smtClean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  <a:p>
            <a:pPr algn="just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.</a:t>
            </a:r>
            <a:endParaRPr lang="tr-TR" altLang="zh-CN" sz="1400" dirty="0" smtClean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  <a:p>
            <a:pPr algn="just"/>
            <a:endParaRPr lang="tr-TR" altLang="zh-CN" sz="1400" dirty="0" smtClean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  <a:p>
            <a:pPr algn="just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rPr>
              <a:t>We use well-known development methodologies to create a customized approach for each of the projects. This allows us to achieve high quality outcomes and full transparency towards.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+mj-lt"/>
              <a:cs typeface="+mn-ea"/>
              <a:sym typeface="+mn-lt"/>
            </a:endParaRPr>
          </a:p>
        </p:txBody>
      </p:sp>
      <p:grpSp>
        <p:nvGrpSpPr>
          <p:cNvPr id="13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14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55787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3200" b="1" cap="small" dirty="0">
                  <a:solidFill>
                    <a:srgbClr val="74594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+mn-ea"/>
                  <a:sym typeface="+mn-lt"/>
                </a:rPr>
                <a:t>TITLE HERE</a:t>
              </a:r>
              <a:endParaRPr lang="en-US" sz="3200" b="1" cap="small" dirty="0">
                <a:solidFill>
                  <a:srgbClr val="7459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endParaRPr>
            </a:p>
          </p:txBody>
        </p:sp>
        <p:cxnSp>
          <p:nvCxnSpPr>
            <p:cNvPr id="15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106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>
            <a:cxnSpLocks/>
          </p:cNvCxnSpPr>
          <p:nvPr/>
        </p:nvCxnSpPr>
        <p:spPr>
          <a:xfrm>
            <a:off x="1379654" y="1039720"/>
            <a:ext cx="9411629" cy="0"/>
          </a:xfrm>
          <a:prstGeom prst="line">
            <a:avLst/>
          </a:prstGeom>
          <a:ln>
            <a:solidFill>
              <a:srgbClr val="7459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A_十字箭头 6"/>
          <p:cNvSpPr/>
          <p:nvPr>
            <p:custDataLst>
              <p:tags r:id="rId1"/>
            </p:custDataLst>
          </p:nvPr>
        </p:nvSpPr>
        <p:spPr>
          <a:xfrm>
            <a:off x="6760228" y="1646748"/>
            <a:ext cx="4714240" cy="4714238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  <a:solidFill>
            <a:schemeClr val="bg1">
              <a:lumMod val="65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latin typeface="+mj-lt"/>
              <a:cs typeface="+mn-ea"/>
              <a:sym typeface="+mn-lt"/>
            </a:endParaRPr>
          </a:p>
        </p:txBody>
      </p:sp>
      <p:sp>
        <p:nvSpPr>
          <p:cNvPr id="7" name="PA品 7"/>
          <p:cNvSpPr/>
          <p:nvPr>
            <p:custDataLst>
              <p:tags r:id="rId2"/>
            </p:custDataLst>
          </p:nvPr>
        </p:nvSpPr>
        <p:spPr>
          <a:xfrm>
            <a:off x="6901113" y="1787632"/>
            <a:ext cx="1885694" cy="1885694"/>
          </a:xfrm>
          <a:custGeom>
            <a:avLst/>
            <a:gdLst>
              <a:gd name="connsiteX0" fmla="*/ 0 w 2167466"/>
              <a:gd name="connsiteY0" fmla="*/ 361252 h 2167466"/>
              <a:gd name="connsiteX1" fmla="*/ 361252 w 2167466"/>
              <a:gd name="connsiteY1" fmla="*/ 0 h 2167466"/>
              <a:gd name="connsiteX2" fmla="*/ 1806214 w 2167466"/>
              <a:gd name="connsiteY2" fmla="*/ 0 h 2167466"/>
              <a:gd name="connsiteX3" fmla="*/ 2167466 w 2167466"/>
              <a:gd name="connsiteY3" fmla="*/ 361252 h 2167466"/>
              <a:gd name="connsiteX4" fmla="*/ 2167466 w 2167466"/>
              <a:gd name="connsiteY4" fmla="*/ 1806214 h 2167466"/>
              <a:gd name="connsiteX5" fmla="*/ 1806214 w 2167466"/>
              <a:gd name="connsiteY5" fmla="*/ 2167466 h 2167466"/>
              <a:gd name="connsiteX6" fmla="*/ 361252 w 2167466"/>
              <a:gd name="connsiteY6" fmla="*/ 2167466 h 2167466"/>
              <a:gd name="connsiteX7" fmla="*/ 0 w 2167466"/>
              <a:gd name="connsiteY7" fmla="*/ 1806214 h 2167466"/>
              <a:gd name="connsiteX8" fmla="*/ 0 w 2167466"/>
              <a:gd name="connsiteY8" fmla="*/ 361252 h 2167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7466" h="2167466">
                <a:moveTo>
                  <a:pt x="0" y="361252"/>
                </a:moveTo>
                <a:cubicBezTo>
                  <a:pt x="0" y="161738"/>
                  <a:pt x="161738" y="0"/>
                  <a:pt x="361252" y="0"/>
                </a:cubicBezTo>
                <a:lnTo>
                  <a:pt x="1806214" y="0"/>
                </a:lnTo>
                <a:cubicBezTo>
                  <a:pt x="2005728" y="0"/>
                  <a:pt x="2167466" y="161738"/>
                  <a:pt x="2167466" y="361252"/>
                </a:cubicBezTo>
                <a:lnTo>
                  <a:pt x="2167466" y="1806214"/>
                </a:lnTo>
                <a:cubicBezTo>
                  <a:pt x="2167466" y="2005728"/>
                  <a:pt x="2005728" y="2167466"/>
                  <a:pt x="1806214" y="2167466"/>
                </a:cubicBezTo>
                <a:lnTo>
                  <a:pt x="361252" y="2167466"/>
                </a:lnTo>
                <a:cubicBezTo>
                  <a:pt x="161738" y="2167466"/>
                  <a:pt x="0" y="2005728"/>
                  <a:pt x="0" y="1806214"/>
                </a:cubicBezTo>
                <a:lnTo>
                  <a:pt x="0" y="361252"/>
                </a:lnTo>
                <a:close/>
              </a:path>
            </a:pathLst>
          </a:custGeom>
          <a:solidFill>
            <a:srgbClr val="74594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4877" tIns="284877" rIns="284877" bIns="284877" numCol="1" spcCol="1270" anchor="ctr" anchorCtr="0">
            <a:noAutofit/>
          </a:bodyPr>
          <a:lstStyle/>
          <a:p>
            <a:pPr lvl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000" kern="1200">
              <a:latin typeface="+mj-lt"/>
              <a:cs typeface="+mn-ea"/>
              <a:sym typeface="+mn-lt"/>
            </a:endParaRPr>
          </a:p>
        </p:txBody>
      </p:sp>
      <p:sp>
        <p:nvSpPr>
          <p:cNvPr id="8" name="PA_宝品 8"/>
          <p:cNvSpPr/>
          <p:nvPr>
            <p:custDataLst>
              <p:tags r:id="rId3"/>
            </p:custDataLst>
          </p:nvPr>
        </p:nvSpPr>
        <p:spPr>
          <a:xfrm>
            <a:off x="9447887" y="1787632"/>
            <a:ext cx="1885694" cy="1885694"/>
          </a:xfrm>
          <a:custGeom>
            <a:avLst/>
            <a:gdLst>
              <a:gd name="connsiteX0" fmla="*/ 0 w 2167466"/>
              <a:gd name="connsiteY0" fmla="*/ 361252 h 2167466"/>
              <a:gd name="connsiteX1" fmla="*/ 361252 w 2167466"/>
              <a:gd name="connsiteY1" fmla="*/ 0 h 2167466"/>
              <a:gd name="connsiteX2" fmla="*/ 1806214 w 2167466"/>
              <a:gd name="connsiteY2" fmla="*/ 0 h 2167466"/>
              <a:gd name="connsiteX3" fmla="*/ 2167466 w 2167466"/>
              <a:gd name="connsiteY3" fmla="*/ 361252 h 2167466"/>
              <a:gd name="connsiteX4" fmla="*/ 2167466 w 2167466"/>
              <a:gd name="connsiteY4" fmla="*/ 1806214 h 2167466"/>
              <a:gd name="connsiteX5" fmla="*/ 1806214 w 2167466"/>
              <a:gd name="connsiteY5" fmla="*/ 2167466 h 2167466"/>
              <a:gd name="connsiteX6" fmla="*/ 361252 w 2167466"/>
              <a:gd name="connsiteY6" fmla="*/ 2167466 h 2167466"/>
              <a:gd name="connsiteX7" fmla="*/ 0 w 2167466"/>
              <a:gd name="connsiteY7" fmla="*/ 1806214 h 2167466"/>
              <a:gd name="connsiteX8" fmla="*/ 0 w 2167466"/>
              <a:gd name="connsiteY8" fmla="*/ 361252 h 2167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7466" h="2167466">
                <a:moveTo>
                  <a:pt x="0" y="361252"/>
                </a:moveTo>
                <a:cubicBezTo>
                  <a:pt x="0" y="161738"/>
                  <a:pt x="161738" y="0"/>
                  <a:pt x="361252" y="0"/>
                </a:cubicBezTo>
                <a:lnTo>
                  <a:pt x="1806214" y="0"/>
                </a:lnTo>
                <a:cubicBezTo>
                  <a:pt x="2005728" y="0"/>
                  <a:pt x="2167466" y="161738"/>
                  <a:pt x="2167466" y="361252"/>
                </a:cubicBezTo>
                <a:lnTo>
                  <a:pt x="2167466" y="1806214"/>
                </a:lnTo>
                <a:cubicBezTo>
                  <a:pt x="2167466" y="2005728"/>
                  <a:pt x="2005728" y="2167466"/>
                  <a:pt x="1806214" y="2167466"/>
                </a:cubicBezTo>
                <a:lnTo>
                  <a:pt x="361252" y="2167466"/>
                </a:lnTo>
                <a:cubicBezTo>
                  <a:pt x="161738" y="2167466"/>
                  <a:pt x="0" y="2005728"/>
                  <a:pt x="0" y="1806214"/>
                </a:cubicBezTo>
                <a:lnTo>
                  <a:pt x="0" y="361252"/>
                </a:lnTo>
                <a:close/>
              </a:path>
            </a:pathLst>
          </a:custGeom>
          <a:solidFill>
            <a:srgbClr val="D9836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4877" tIns="284877" rIns="284877" bIns="284877" numCol="1" spcCol="1270" anchor="ctr" anchorCtr="0">
            <a:noAutofit/>
          </a:bodyPr>
          <a:lstStyle/>
          <a:p>
            <a:pPr lvl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000" kern="1200">
              <a:latin typeface="+mj-lt"/>
              <a:cs typeface="+mn-ea"/>
              <a:sym typeface="+mn-lt"/>
            </a:endParaRPr>
          </a:p>
        </p:txBody>
      </p:sp>
      <p:sp>
        <p:nvSpPr>
          <p:cNvPr id="9" name="品 9"/>
          <p:cNvSpPr/>
          <p:nvPr>
            <p:custDataLst>
              <p:tags r:id="rId4"/>
            </p:custDataLst>
          </p:nvPr>
        </p:nvSpPr>
        <p:spPr>
          <a:xfrm>
            <a:off x="6901113" y="4334405"/>
            <a:ext cx="1885694" cy="1885694"/>
          </a:xfrm>
          <a:custGeom>
            <a:avLst/>
            <a:gdLst>
              <a:gd name="connsiteX0" fmla="*/ 0 w 2167466"/>
              <a:gd name="connsiteY0" fmla="*/ 361252 h 2167466"/>
              <a:gd name="connsiteX1" fmla="*/ 361252 w 2167466"/>
              <a:gd name="connsiteY1" fmla="*/ 0 h 2167466"/>
              <a:gd name="connsiteX2" fmla="*/ 1806214 w 2167466"/>
              <a:gd name="connsiteY2" fmla="*/ 0 h 2167466"/>
              <a:gd name="connsiteX3" fmla="*/ 2167466 w 2167466"/>
              <a:gd name="connsiteY3" fmla="*/ 361252 h 2167466"/>
              <a:gd name="connsiteX4" fmla="*/ 2167466 w 2167466"/>
              <a:gd name="connsiteY4" fmla="*/ 1806214 h 2167466"/>
              <a:gd name="connsiteX5" fmla="*/ 1806214 w 2167466"/>
              <a:gd name="connsiteY5" fmla="*/ 2167466 h 2167466"/>
              <a:gd name="connsiteX6" fmla="*/ 361252 w 2167466"/>
              <a:gd name="connsiteY6" fmla="*/ 2167466 h 2167466"/>
              <a:gd name="connsiteX7" fmla="*/ 0 w 2167466"/>
              <a:gd name="connsiteY7" fmla="*/ 1806214 h 2167466"/>
              <a:gd name="connsiteX8" fmla="*/ 0 w 2167466"/>
              <a:gd name="connsiteY8" fmla="*/ 361252 h 2167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7466" h="2167466">
                <a:moveTo>
                  <a:pt x="0" y="361252"/>
                </a:moveTo>
                <a:cubicBezTo>
                  <a:pt x="0" y="161738"/>
                  <a:pt x="161738" y="0"/>
                  <a:pt x="361252" y="0"/>
                </a:cubicBezTo>
                <a:lnTo>
                  <a:pt x="1806214" y="0"/>
                </a:lnTo>
                <a:cubicBezTo>
                  <a:pt x="2005728" y="0"/>
                  <a:pt x="2167466" y="161738"/>
                  <a:pt x="2167466" y="361252"/>
                </a:cubicBezTo>
                <a:lnTo>
                  <a:pt x="2167466" y="1806214"/>
                </a:lnTo>
                <a:cubicBezTo>
                  <a:pt x="2167466" y="2005728"/>
                  <a:pt x="2005728" y="2167466"/>
                  <a:pt x="1806214" y="2167466"/>
                </a:cubicBezTo>
                <a:lnTo>
                  <a:pt x="361252" y="2167466"/>
                </a:lnTo>
                <a:cubicBezTo>
                  <a:pt x="161738" y="2167466"/>
                  <a:pt x="0" y="2005728"/>
                  <a:pt x="0" y="1806214"/>
                </a:cubicBezTo>
                <a:lnTo>
                  <a:pt x="0" y="361252"/>
                </a:lnTo>
                <a:close/>
              </a:path>
            </a:pathLst>
          </a:custGeom>
          <a:solidFill>
            <a:srgbClr val="D9836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4877" tIns="284877" rIns="284877" bIns="284877" numCol="1" spcCol="1270" anchor="ctr" anchorCtr="0">
            <a:noAutofit/>
          </a:bodyPr>
          <a:lstStyle/>
          <a:p>
            <a:pPr lvl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000" kern="1200">
              <a:latin typeface="+mj-lt"/>
              <a:cs typeface="+mn-ea"/>
              <a:sym typeface="+mn-lt"/>
            </a:endParaRPr>
          </a:p>
        </p:txBody>
      </p:sp>
      <p:sp>
        <p:nvSpPr>
          <p:cNvPr id="10" name="品 10"/>
          <p:cNvSpPr/>
          <p:nvPr>
            <p:custDataLst>
              <p:tags r:id="rId5"/>
            </p:custDataLst>
          </p:nvPr>
        </p:nvSpPr>
        <p:spPr>
          <a:xfrm>
            <a:off x="9447887" y="4334405"/>
            <a:ext cx="1885694" cy="1885694"/>
          </a:xfrm>
          <a:custGeom>
            <a:avLst/>
            <a:gdLst>
              <a:gd name="connsiteX0" fmla="*/ 0 w 2167466"/>
              <a:gd name="connsiteY0" fmla="*/ 361252 h 2167466"/>
              <a:gd name="connsiteX1" fmla="*/ 361252 w 2167466"/>
              <a:gd name="connsiteY1" fmla="*/ 0 h 2167466"/>
              <a:gd name="connsiteX2" fmla="*/ 1806214 w 2167466"/>
              <a:gd name="connsiteY2" fmla="*/ 0 h 2167466"/>
              <a:gd name="connsiteX3" fmla="*/ 2167466 w 2167466"/>
              <a:gd name="connsiteY3" fmla="*/ 361252 h 2167466"/>
              <a:gd name="connsiteX4" fmla="*/ 2167466 w 2167466"/>
              <a:gd name="connsiteY4" fmla="*/ 1806214 h 2167466"/>
              <a:gd name="connsiteX5" fmla="*/ 1806214 w 2167466"/>
              <a:gd name="connsiteY5" fmla="*/ 2167466 h 2167466"/>
              <a:gd name="connsiteX6" fmla="*/ 361252 w 2167466"/>
              <a:gd name="connsiteY6" fmla="*/ 2167466 h 2167466"/>
              <a:gd name="connsiteX7" fmla="*/ 0 w 2167466"/>
              <a:gd name="connsiteY7" fmla="*/ 1806214 h 2167466"/>
              <a:gd name="connsiteX8" fmla="*/ 0 w 2167466"/>
              <a:gd name="connsiteY8" fmla="*/ 361252 h 2167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7466" h="2167466">
                <a:moveTo>
                  <a:pt x="0" y="361252"/>
                </a:moveTo>
                <a:cubicBezTo>
                  <a:pt x="0" y="161738"/>
                  <a:pt x="161738" y="0"/>
                  <a:pt x="361252" y="0"/>
                </a:cubicBezTo>
                <a:lnTo>
                  <a:pt x="1806214" y="0"/>
                </a:lnTo>
                <a:cubicBezTo>
                  <a:pt x="2005728" y="0"/>
                  <a:pt x="2167466" y="161738"/>
                  <a:pt x="2167466" y="361252"/>
                </a:cubicBezTo>
                <a:lnTo>
                  <a:pt x="2167466" y="1806214"/>
                </a:lnTo>
                <a:cubicBezTo>
                  <a:pt x="2167466" y="2005728"/>
                  <a:pt x="2005728" y="2167466"/>
                  <a:pt x="1806214" y="2167466"/>
                </a:cubicBezTo>
                <a:lnTo>
                  <a:pt x="361252" y="2167466"/>
                </a:lnTo>
                <a:cubicBezTo>
                  <a:pt x="161738" y="2167466"/>
                  <a:pt x="0" y="2005728"/>
                  <a:pt x="0" y="1806214"/>
                </a:cubicBezTo>
                <a:lnTo>
                  <a:pt x="0" y="361252"/>
                </a:lnTo>
                <a:close/>
              </a:path>
            </a:pathLst>
          </a:custGeom>
          <a:solidFill>
            <a:srgbClr val="A6A88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4877" tIns="284877" rIns="284877" bIns="284877" numCol="1" spcCol="1270" anchor="ctr" anchorCtr="0">
            <a:noAutofit/>
          </a:bodyPr>
          <a:lstStyle/>
          <a:p>
            <a:pPr lvl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000" kern="1200">
              <a:latin typeface="+mj-lt"/>
              <a:cs typeface="+mn-ea"/>
              <a:sym typeface="+mn-lt"/>
            </a:endParaRPr>
          </a:p>
        </p:txBody>
      </p:sp>
      <p:sp>
        <p:nvSpPr>
          <p:cNvPr id="12" name="PA_KSO_Shape_7"/>
          <p:cNvSpPr/>
          <p:nvPr>
            <p:custDataLst>
              <p:tags r:id="rId6"/>
            </p:custDataLst>
          </p:nvPr>
        </p:nvSpPr>
        <p:spPr>
          <a:xfrm>
            <a:off x="7529633" y="4649782"/>
            <a:ext cx="628654" cy="1044854"/>
          </a:xfrm>
          <a:custGeom>
            <a:avLst/>
            <a:gdLst>
              <a:gd name="connsiteX0" fmla="*/ 588566 w 1536700"/>
              <a:gd name="connsiteY0" fmla="*/ 2172931 h 2555648"/>
              <a:gd name="connsiteX1" fmla="*/ 588566 w 1536700"/>
              <a:gd name="connsiteY1" fmla="*/ 2232462 h 2555648"/>
              <a:gd name="connsiteX2" fmla="*/ 948135 w 1536700"/>
              <a:gd name="connsiteY2" fmla="*/ 2232462 h 2555648"/>
              <a:gd name="connsiteX3" fmla="*/ 948135 w 1536700"/>
              <a:gd name="connsiteY3" fmla="*/ 2172931 h 2555648"/>
              <a:gd name="connsiteX4" fmla="*/ 588566 w 1536700"/>
              <a:gd name="connsiteY4" fmla="*/ 2014319 h 2555648"/>
              <a:gd name="connsiteX5" fmla="*/ 588566 w 1536700"/>
              <a:gd name="connsiteY5" fmla="*/ 2073850 h 2555648"/>
              <a:gd name="connsiteX6" fmla="*/ 948135 w 1536700"/>
              <a:gd name="connsiteY6" fmla="*/ 2073850 h 2555648"/>
              <a:gd name="connsiteX7" fmla="*/ 948135 w 1536700"/>
              <a:gd name="connsiteY7" fmla="*/ 2014319 h 2555648"/>
              <a:gd name="connsiteX8" fmla="*/ 439655 w 1536700"/>
              <a:gd name="connsiteY8" fmla="*/ 1865655 h 2555648"/>
              <a:gd name="connsiteX9" fmla="*/ 1097045 w 1536700"/>
              <a:gd name="connsiteY9" fmla="*/ 1865655 h 2555648"/>
              <a:gd name="connsiteX10" fmla="*/ 1189236 w 1536700"/>
              <a:gd name="connsiteY10" fmla="*/ 1953225 h 2555648"/>
              <a:gd name="connsiteX11" fmla="*/ 1097045 w 1536700"/>
              <a:gd name="connsiteY11" fmla="*/ 2040795 h 2555648"/>
              <a:gd name="connsiteX12" fmla="*/ 1189236 w 1536700"/>
              <a:gd name="connsiteY12" fmla="*/ 2128365 h 2555648"/>
              <a:gd name="connsiteX13" fmla="*/ 1097045 w 1536700"/>
              <a:gd name="connsiteY13" fmla="*/ 2215935 h 2555648"/>
              <a:gd name="connsiteX14" fmla="*/ 1189236 w 1536700"/>
              <a:gd name="connsiteY14" fmla="*/ 2303505 h 2555648"/>
              <a:gd name="connsiteX15" fmla="*/ 1097045 w 1536700"/>
              <a:gd name="connsiteY15" fmla="*/ 2391075 h 2555648"/>
              <a:gd name="connsiteX16" fmla="*/ 948071 w 1536700"/>
              <a:gd name="connsiteY16" fmla="*/ 2391075 h 2555648"/>
              <a:gd name="connsiteX17" fmla="*/ 937297 w 1536700"/>
              <a:gd name="connsiteY17" fmla="*/ 2444188 h 2555648"/>
              <a:gd name="connsiteX18" fmla="*/ 768350 w 1536700"/>
              <a:gd name="connsiteY18" fmla="*/ 2555648 h 2555648"/>
              <a:gd name="connsiteX19" fmla="*/ 599403 w 1536700"/>
              <a:gd name="connsiteY19" fmla="*/ 2444188 h 2555648"/>
              <a:gd name="connsiteX20" fmla="*/ 588630 w 1536700"/>
              <a:gd name="connsiteY20" fmla="*/ 2391075 h 2555648"/>
              <a:gd name="connsiteX21" fmla="*/ 439655 w 1536700"/>
              <a:gd name="connsiteY21" fmla="*/ 2391075 h 2555648"/>
              <a:gd name="connsiteX22" fmla="*/ 347464 w 1536700"/>
              <a:gd name="connsiteY22" fmla="*/ 2303505 h 2555648"/>
              <a:gd name="connsiteX23" fmla="*/ 439655 w 1536700"/>
              <a:gd name="connsiteY23" fmla="*/ 2215935 h 2555648"/>
              <a:gd name="connsiteX24" fmla="*/ 347464 w 1536700"/>
              <a:gd name="connsiteY24" fmla="*/ 2128365 h 2555648"/>
              <a:gd name="connsiteX25" fmla="*/ 439655 w 1536700"/>
              <a:gd name="connsiteY25" fmla="*/ 2040795 h 2555648"/>
              <a:gd name="connsiteX26" fmla="*/ 347464 w 1536700"/>
              <a:gd name="connsiteY26" fmla="*/ 1953225 h 2555648"/>
              <a:gd name="connsiteX27" fmla="*/ 439655 w 1536700"/>
              <a:gd name="connsiteY27" fmla="*/ 1865655 h 2555648"/>
              <a:gd name="connsiteX28" fmla="*/ 768350 w 1536700"/>
              <a:gd name="connsiteY28" fmla="*/ 0 h 2555648"/>
              <a:gd name="connsiteX29" fmla="*/ 1536700 w 1536700"/>
              <a:gd name="connsiteY29" fmla="*/ 770343 h 2555648"/>
              <a:gd name="connsiteX30" fmla="*/ 1521090 w 1536700"/>
              <a:gd name="connsiteY30" fmla="*/ 925594 h 2555648"/>
              <a:gd name="connsiteX31" fmla="*/ 1491688 w 1536700"/>
              <a:gd name="connsiteY31" fmla="*/ 1020556 h 2555648"/>
              <a:gd name="connsiteX32" fmla="*/ 1491950 w 1536700"/>
              <a:gd name="connsiteY32" fmla="*/ 1020556 h 2555648"/>
              <a:gd name="connsiteX33" fmla="*/ 1140478 w 1536700"/>
              <a:gd name="connsiteY33" fmla="*/ 1823920 h 2555648"/>
              <a:gd name="connsiteX34" fmla="*/ 396222 w 1536700"/>
              <a:gd name="connsiteY34" fmla="*/ 1823920 h 2555648"/>
              <a:gd name="connsiteX35" fmla="*/ 44750 w 1536700"/>
              <a:gd name="connsiteY35" fmla="*/ 1020556 h 2555648"/>
              <a:gd name="connsiteX36" fmla="*/ 45012 w 1536700"/>
              <a:gd name="connsiteY36" fmla="*/ 1020556 h 2555648"/>
              <a:gd name="connsiteX37" fmla="*/ 15610 w 1536700"/>
              <a:gd name="connsiteY37" fmla="*/ 925594 h 2555648"/>
              <a:gd name="connsiteX38" fmla="*/ 0 w 1536700"/>
              <a:gd name="connsiteY38" fmla="*/ 770343 h 2555648"/>
              <a:gd name="connsiteX39" fmla="*/ 768350 w 1536700"/>
              <a:gd name="connsiteY39" fmla="*/ 0 h 2555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536700" h="2555648">
                <a:moveTo>
                  <a:pt x="588566" y="2172931"/>
                </a:moveTo>
                <a:lnTo>
                  <a:pt x="588566" y="2232462"/>
                </a:lnTo>
                <a:lnTo>
                  <a:pt x="948135" y="2232462"/>
                </a:lnTo>
                <a:lnTo>
                  <a:pt x="948135" y="2172931"/>
                </a:lnTo>
                <a:close/>
                <a:moveTo>
                  <a:pt x="588566" y="2014319"/>
                </a:moveTo>
                <a:lnTo>
                  <a:pt x="588566" y="2073850"/>
                </a:lnTo>
                <a:lnTo>
                  <a:pt x="948135" y="2073850"/>
                </a:lnTo>
                <a:lnTo>
                  <a:pt x="948135" y="2014319"/>
                </a:lnTo>
                <a:close/>
                <a:moveTo>
                  <a:pt x="439655" y="1865655"/>
                </a:moveTo>
                <a:lnTo>
                  <a:pt x="1097045" y="1865655"/>
                </a:lnTo>
                <a:cubicBezTo>
                  <a:pt x="1147961" y="1865655"/>
                  <a:pt x="1189236" y="1904861"/>
                  <a:pt x="1189236" y="1953225"/>
                </a:cubicBezTo>
                <a:cubicBezTo>
                  <a:pt x="1189236" y="2001589"/>
                  <a:pt x="1147961" y="2040795"/>
                  <a:pt x="1097045" y="2040795"/>
                </a:cubicBezTo>
                <a:cubicBezTo>
                  <a:pt x="1147961" y="2040795"/>
                  <a:pt x="1189236" y="2080001"/>
                  <a:pt x="1189236" y="2128365"/>
                </a:cubicBezTo>
                <a:cubicBezTo>
                  <a:pt x="1189236" y="2176729"/>
                  <a:pt x="1147961" y="2215935"/>
                  <a:pt x="1097045" y="2215935"/>
                </a:cubicBezTo>
                <a:cubicBezTo>
                  <a:pt x="1147961" y="2215935"/>
                  <a:pt x="1189236" y="2255141"/>
                  <a:pt x="1189236" y="2303505"/>
                </a:cubicBezTo>
                <a:cubicBezTo>
                  <a:pt x="1189236" y="2351869"/>
                  <a:pt x="1147961" y="2391075"/>
                  <a:pt x="1097045" y="2391075"/>
                </a:cubicBezTo>
                <a:lnTo>
                  <a:pt x="948071" y="2391075"/>
                </a:lnTo>
                <a:lnTo>
                  <a:pt x="937297" y="2444188"/>
                </a:lnTo>
                <a:cubicBezTo>
                  <a:pt x="909462" y="2509689"/>
                  <a:pt x="844299" y="2555648"/>
                  <a:pt x="768350" y="2555648"/>
                </a:cubicBezTo>
                <a:cubicBezTo>
                  <a:pt x="692402" y="2555648"/>
                  <a:pt x="627238" y="2509689"/>
                  <a:pt x="599403" y="2444188"/>
                </a:cubicBezTo>
                <a:lnTo>
                  <a:pt x="588630" y="2391075"/>
                </a:lnTo>
                <a:lnTo>
                  <a:pt x="439655" y="2391075"/>
                </a:lnTo>
                <a:cubicBezTo>
                  <a:pt x="388739" y="2391075"/>
                  <a:pt x="347464" y="2351869"/>
                  <a:pt x="347464" y="2303505"/>
                </a:cubicBezTo>
                <a:cubicBezTo>
                  <a:pt x="347464" y="2255141"/>
                  <a:pt x="388739" y="2215935"/>
                  <a:pt x="439655" y="2215935"/>
                </a:cubicBezTo>
                <a:cubicBezTo>
                  <a:pt x="388739" y="2215935"/>
                  <a:pt x="347464" y="2176729"/>
                  <a:pt x="347464" y="2128365"/>
                </a:cubicBezTo>
                <a:cubicBezTo>
                  <a:pt x="347464" y="2080001"/>
                  <a:pt x="388739" y="2040795"/>
                  <a:pt x="439655" y="2040795"/>
                </a:cubicBezTo>
                <a:cubicBezTo>
                  <a:pt x="388739" y="2040795"/>
                  <a:pt x="347464" y="2001589"/>
                  <a:pt x="347464" y="1953225"/>
                </a:cubicBezTo>
                <a:cubicBezTo>
                  <a:pt x="347464" y="1904861"/>
                  <a:pt x="388739" y="1865655"/>
                  <a:pt x="439655" y="1865655"/>
                </a:cubicBezTo>
                <a:close/>
                <a:moveTo>
                  <a:pt x="768350" y="0"/>
                </a:moveTo>
                <a:cubicBezTo>
                  <a:pt x="1192698" y="0"/>
                  <a:pt x="1536700" y="344894"/>
                  <a:pt x="1536700" y="770343"/>
                </a:cubicBezTo>
                <a:cubicBezTo>
                  <a:pt x="1536700" y="823524"/>
                  <a:pt x="1531325" y="875447"/>
                  <a:pt x="1521090" y="925594"/>
                </a:cubicBezTo>
                <a:lnTo>
                  <a:pt x="1491688" y="1020556"/>
                </a:lnTo>
                <a:lnTo>
                  <a:pt x="1491950" y="1020556"/>
                </a:lnTo>
                <a:lnTo>
                  <a:pt x="1140478" y="1823920"/>
                </a:lnTo>
                <a:lnTo>
                  <a:pt x="396222" y="1823920"/>
                </a:lnTo>
                <a:lnTo>
                  <a:pt x="44750" y="1020556"/>
                </a:lnTo>
                <a:lnTo>
                  <a:pt x="45012" y="1020556"/>
                </a:lnTo>
                <a:lnTo>
                  <a:pt x="15610" y="925594"/>
                </a:lnTo>
                <a:cubicBezTo>
                  <a:pt x="5375" y="875447"/>
                  <a:pt x="0" y="823524"/>
                  <a:pt x="0" y="770343"/>
                </a:cubicBezTo>
                <a:cubicBezTo>
                  <a:pt x="0" y="344894"/>
                  <a:pt x="344002" y="0"/>
                  <a:pt x="7683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+mj-lt"/>
              <a:cs typeface="+mn-ea"/>
              <a:sym typeface="+mn-lt"/>
            </a:endParaRPr>
          </a:p>
        </p:txBody>
      </p:sp>
      <p:sp>
        <p:nvSpPr>
          <p:cNvPr id="13" name="PA_KSO_Shape_8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7341152" y="2078022"/>
            <a:ext cx="1044856" cy="1015252"/>
          </a:xfrm>
          <a:custGeom>
            <a:avLst/>
            <a:gdLst>
              <a:gd name="T0" fmla="*/ 1300686 w 4656"/>
              <a:gd name="T1" fmla="*/ 3684 h 4524"/>
              <a:gd name="T2" fmla="*/ 1211082 w 4656"/>
              <a:gd name="T3" fmla="*/ 23332 h 4524"/>
              <a:gd name="T4" fmla="*/ 1130071 w 4656"/>
              <a:gd name="T5" fmla="*/ 57715 h 4524"/>
              <a:gd name="T6" fmla="*/ 1056424 w 4656"/>
              <a:gd name="T7" fmla="*/ 106425 h 4524"/>
              <a:gd name="T8" fmla="*/ 991369 w 4656"/>
              <a:gd name="T9" fmla="*/ 167006 h 4524"/>
              <a:gd name="T10" fmla="*/ 943090 w 4656"/>
              <a:gd name="T11" fmla="*/ 200980 h 4524"/>
              <a:gd name="T12" fmla="*/ 882126 w 4656"/>
              <a:gd name="T13" fmla="*/ 135488 h 4524"/>
              <a:gd name="T14" fmla="*/ 812571 w 4656"/>
              <a:gd name="T15" fmla="*/ 80638 h 4524"/>
              <a:gd name="T16" fmla="*/ 735242 w 4656"/>
              <a:gd name="T17" fmla="*/ 38886 h 4524"/>
              <a:gd name="T18" fmla="*/ 650139 w 4656"/>
              <a:gd name="T19" fmla="*/ 11461 h 4524"/>
              <a:gd name="T20" fmla="*/ 556443 w 4656"/>
              <a:gd name="T21" fmla="*/ 0 h 4524"/>
              <a:gd name="T22" fmla="*/ 484842 w 4656"/>
              <a:gd name="T23" fmla="*/ 2456 h 4524"/>
              <a:gd name="T24" fmla="*/ 405467 w 4656"/>
              <a:gd name="T25" fmla="*/ 17192 h 4524"/>
              <a:gd name="T26" fmla="*/ 329774 w 4656"/>
              <a:gd name="T27" fmla="*/ 42161 h 4524"/>
              <a:gd name="T28" fmla="*/ 259810 w 4656"/>
              <a:gd name="T29" fmla="*/ 78182 h 4524"/>
              <a:gd name="T30" fmla="*/ 196392 w 4656"/>
              <a:gd name="T31" fmla="*/ 123617 h 4524"/>
              <a:gd name="T32" fmla="*/ 140338 w 4656"/>
              <a:gd name="T33" fmla="*/ 176830 h 4524"/>
              <a:gd name="T34" fmla="*/ 92059 w 4656"/>
              <a:gd name="T35" fmla="*/ 238229 h 4524"/>
              <a:gd name="T36" fmla="*/ 52780 w 4656"/>
              <a:gd name="T37" fmla="*/ 306177 h 4524"/>
              <a:gd name="T38" fmla="*/ 23731 w 4656"/>
              <a:gd name="T39" fmla="*/ 379856 h 4524"/>
              <a:gd name="T40" fmla="*/ 6137 w 4656"/>
              <a:gd name="T41" fmla="*/ 458447 h 4524"/>
              <a:gd name="T42" fmla="*/ 0 w 4656"/>
              <a:gd name="T43" fmla="*/ 540722 h 4524"/>
              <a:gd name="T44" fmla="*/ 12274 w 4656"/>
              <a:gd name="T45" fmla="*/ 663930 h 4524"/>
              <a:gd name="T46" fmla="*/ 56053 w 4656"/>
              <a:gd name="T47" fmla="*/ 798189 h 4524"/>
              <a:gd name="T48" fmla="*/ 126836 w 4656"/>
              <a:gd name="T49" fmla="*/ 919760 h 4524"/>
              <a:gd name="T50" fmla="*/ 219304 w 4656"/>
              <a:gd name="T51" fmla="*/ 1028641 h 4524"/>
              <a:gd name="T52" fmla="*/ 326910 w 4656"/>
              <a:gd name="T53" fmla="*/ 1126061 h 4524"/>
              <a:gd name="T54" fmla="*/ 461930 w 4656"/>
              <a:gd name="T55" fmla="*/ 1230439 h 4524"/>
              <a:gd name="T56" fmla="*/ 608405 w 4656"/>
              <a:gd name="T57" fmla="*/ 1357331 h 4524"/>
              <a:gd name="T58" fmla="*/ 732787 w 4656"/>
              <a:gd name="T59" fmla="*/ 1485041 h 4524"/>
              <a:gd name="T60" fmla="*/ 842439 w 4656"/>
              <a:gd name="T61" fmla="*/ 1625850 h 4524"/>
              <a:gd name="T62" fmla="*/ 925087 w 4656"/>
              <a:gd name="T63" fmla="*/ 1775255 h 4524"/>
              <a:gd name="T64" fmla="*/ 952500 w 4656"/>
              <a:gd name="T65" fmla="*/ 1851799 h 4524"/>
              <a:gd name="T66" fmla="*/ 990960 w 4656"/>
              <a:gd name="T67" fmla="*/ 1749467 h 4524"/>
              <a:gd name="T68" fmla="*/ 1078927 w 4656"/>
              <a:gd name="T69" fmla="*/ 1601700 h 4524"/>
              <a:gd name="T70" fmla="*/ 1192262 w 4656"/>
              <a:gd name="T71" fmla="*/ 1462528 h 4524"/>
              <a:gd name="T72" fmla="*/ 1317461 w 4656"/>
              <a:gd name="T73" fmla="*/ 1337274 h 4524"/>
              <a:gd name="T74" fmla="*/ 1482349 w 4656"/>
              <a:gd name="T75" fmla="*/ 1199330 h 4524"/>
              <a:gd name="T76" fmla="*/ 1596910 w 4656"/>
              <a:gd name="T77" fmla="*/ 1110506 h 4524"/>
              <a:gd name="T78" fmla="*/ 1702062 w 4656"/>
              <a:gd name="T79" fmla="*/ 1011040 h 4524"/>
              <a:gd name="T80" fmla="*/ 1791256 w 4656"/>
              <a:gd name="T81" fmla="*/ 900521 h 4524"/>
              <a:gd name="T82" fmla="*/ 1858357 w 4656"/>
              <a:gd name="T83" fmla="*/ 776904 h 4524"/>
              <a:gd name="T84" fmla="*/ 1896817 w 4656"/>
              <a:gd name="T85" fmla="*/ 639779 h 4524"/>
              <a:gd name="T86" fmla="*/ 1905000 w 4656"/>
              <a:gd name="T87" fmla="*/ 526805 h 4524"/>
              <a:gd name="T88" fmla="*/ 1896408 w 4656"/>
              <a:gd name="T89" fmla="*/ 444939 h 4524"/>
              <a:gd name="T90" fmla="*/ 1876769 w 4656"/>
              <a:gd name="T91" fmla="*/ 367167 h 4524"/>
              <a:gd name="T92" fmla="*/ 1846082 w 4656"/>
              <a:gd name="T93" fmla="*/ 294307 h 4524"/>
              <a:gd name="T94" fmla="*/ 1805168 w 4656"/>
              <a:gd name="T95" fmla="*/ 227586 h 4524"/>
              <a:gd name="T96" fmla="*/ 1755660 w 4656"/>
              <a:gd name="T97" fmla="*/ 167415 h 4524"/>
              <a:gd name="T98" fmla="*/ 1698380 w 4656"/>
              <a:gd name="T99" fmla="*/ 115021 h 4524"/>
              <a:gd name="T100" fmla="*/ 1633734 w 4656"/>
              <a:gd name="T101" fmla="*/ 71632 h 4524"/>
              <a:gd name="T102" fmla="*/ 1562951 w 4656"/>
              <a:gd name="T103" fmla="*/ 37249 h 4524"/>
              <a:gd name="T104" fmla="*/ 1486849 w 4656"/>
              <a:gd name="T105" fmla="*/ 13917 h 4524"/>
              <a:gd name="T106" fmla="*/ 1406247 w 4656"/>
              <a:gd name="T107" fmla="*/ 1637 h 452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656" h="4524">
                <a:moveTo>
                  <a:pt x="3336" y="0"/>
                </a:moveTo>
                <a:lnTo>
                  <a:pt x="3336" y="0"/>
                </a:lnTo>
                <a:lnTo>
                  <a:pt x="3295" y="0"/>
                </a:lnTo>
                <a:lnTo>
                  <a:pt x="3256" y="3"/>
                </a:lnTo>
                <a:lnTo>
                  <a:pt x="3217" y="5"/>
                </a:lnTo>
                <a:lnTo>
                  <a:pt x="3179" y="9"/>
                </a:lnTo>
                <a:lnTo>
                  <a:pt x="3142" y="14"/>
                </a:lnTo>
                <a:lnTo>
                  <a:pt x="3103" y="21"/>
                </a:lnTo>
                <a:lnTo>
                  <a:pt x="3068" y="28"/>
                </a:lnTo>
                <a:lnTo>
                  <a:pt x="3031" y="37"/>
                </a:lnTo>
                <a:lnTo>
                  <a:pt x="2995" y="46"/>
                </a:lnTo>
                <a:lnTo>
                  <a:pt x="2960" y="57"/>
                </a:lnTo>
                <a:lnTo>
                  <a:pt x="2926" y="68"/>
                </a:lnTo>
                <a:lnTo>
                  <a:pt x="2892" y="81"/>
                </a:lnTo>
                <a:lnTo>
                  <a:pt x="2859" y="95"/>
                </a:lnTo>
                <a:lnTo>
                  <a:pt x="2825" y="110"/>
                </a:lnTo>
                <a:lnTo>
                  <a:pt x="2793" y="125"/>
                </a:lnTo>
                <a:lnTo>
                  <a:pt x="2762" y="141"/>
                </a:lnTo>
                <a:lnTo>
                  <a:pt x="2730" y="160"/>
                </a:lnTo>
                <a:lnTo>
                  <a:pt x="2699" y="177"/>
                </a:lnTo>
                <a:lnTo>
                  <a:pt x="2669" y="197"/>
                </a:lnTo>
                <a:lnTo>
                  <a:pt x="2640" y="217"/>
                </a:lnTo>
                <a:lnTo>
                  <a:pt x="2610" y="238"/>
                </a:lnTo>
                <a:lnTo>
                  <a:pt x="2582" y="260"/>
                </a:lnTo>
                <a:lnTo>
                  <a:pt x="2555" y="282"/>
                </a:lnTo>
                <a:lnTo>
                  <a:pt x="2527" y="306"/>
                </a:lnTo>
                <a:lnTo>
                  <a:pt x="2500" y="331"/>
                </a:lnTo>
                <a:lnTo>
                  <a:pt x="2474" y="355"/>
                </a:lnTo>
                <a:lnTo>
                  <a:pt x="2448" y="381"/>
                </a:lnTo>
                <a:lnTo>
                  <a:pt x="2423" y="408"/>
                </a:lnTo>
                <a:lnTo>
                  <a:pt x="2399" y="435"/>
                </a:lnTo>
                <a:lnTo>
                  <a:pt x="2375" y="462"/>
                </a:lnTo>
                <a:lnTo>
                  <a:pt x="2351" y="491"/>
                </a:lnTo>
                <a:lnTo>
                  <a:pt x="2328" y="520"/>
                </a:lnTo>
                <a:lnTo>
                  <a:pt x="2305" y="491"/>
                </a:lnTo>
                <a:lnTo>
                  <a:pt x="2282" y="462"/>
                </a:lnTo>
                <a:lnTo>
                  <a:pt x="2258" y="435"/>
                </a:lnTo>
                <a:lnTo>
                  <a:pt x="2232" y="408"/>
                </a:lnTo>
                <a:lnTo>
                  <a:pt x="2208" y="381"/>
                </a:lnTo>
                <a:lnTo>
                  <a:pt x="2182" y="355"/>
                </a:lnTo>
                <a:lnTo>
                  <a:pt x="2156" y="331"/>
                </a:lnTo>
                <a:lnTo>
                  <a:pt x="2129" y="306"/>
                </a:lnTo>
                <a:lnTo>
                  <a:pt x="2102" y="282"/>
                </a:lnTo>
                <a:lnTo>
                  <a:pt x="2074" y="260"/>
                </a:lnTo>
                <a:lnTo>
                  <a:pt x="2045" y="238"/>
                </a:lnTo>
                <a:lnTo>
                  <a:pt x="2016" y="217"/>
                </a:lnTo>
                <a:lnTo>
                  <a:pt x="1986" y="197"/>
                </a:lnTo>
                <a:lnTo>
                  <a:pt x="1956" y="177"/>
                </a:lnTo>
                <a:lnTo>
                  <a:pt x="1925" y="160"/>
                </a:lnTo>
                <a:lnTo>
                  <a:pt x="1894" y="141"/>
                </a:lnTo>
                <a:lnTo>
                  <a:pt x="1863" y="125"/>
                </a:lnTo>
                <a:lnTo>
                  <a:pt x="1830" y="110"/>
                </a:lnTo>
                <a:lnTo>
                  <a:pt x="1797" y="95"/>
                </a:lnTo>
                <a:lnTo>
                  <a:pt x="1763" y="81"/>
                </a:lnTo>
                <a:lnTo>
                  <a:pt x="1730" y="68"/>
                </a:lnTo>
                <a:lnTo>
                  <a:pt x="1695" y="57"/>
                </a:lnTo>
                <a:lnTo>
                  <a:pt x="1661" y="46"/>
                </a:lnTo>
                <a:lnTo>
                  <a:pt x="1625" y="37"/>
                </a:lnTo>
                <a:lnTo>
                  <a:pt x="1589" y="28"/>
                </a:lnTo>
                <a:lnTo>
                  <a:pt x="1552" y="21"/>
                </a:lnTo>
                <a:lnTo>
                  <a:pt x="1515" y="14"/>
                </a:lnTo>
                <a:lnTo>
                  <a:pt x="1477" y="9"/>
                </a:lnTo>
                <a:lnTo>
                  <a:pt x="1439" y="5"/>
                </a:lnTo>
                <a:lnTo>
                  <a:pt x="1400" y="3"/>
                </a:lnTo>
                <a:lnTo>
                  <a:pt x="1360" y="0"/>
                </a:lnTo>
                <a:lnTo>
                  <a:pt x="1320" y="0"/>
                </a:lnTo>
                <a:lnTo>
                  <a:pt x="1286" y="0"/>
                </a:lnTo>
                <a:lnTo>
                  <a:pt x="1253" y="1"/>
                </a:lnTo>
                <a:lnTo>
                  <a:pt x="1218" y="4"/>
                </a:lnTo>
                <a:lnTo>
                  <a:pt x="1185" y="6"/>
                </a:lnTo>
                <a:lnTo>
                  <a:pt x="1152" y="11"/>
                </a:lnTo>
                <a:lnTo>
                  <a:pt x="1119" y="15"/>
                </a:lnTo>
                <a:lnTo>
                  <a:pt x="1087" y="20"/>
                </a:lnTo>
                <a:lnTo>
                  <a:pt x="1054" y="27"/>
                </a:lnTo>
                <a:lnTo>
                  <a:pt x="1022" y="34"/>
                </a:lnTo>
                <a:lnTo>
                  <a:pt x="991" y="42"/>
                </a:lnTo>
                <a:lnTo>
                  <a:pt x="958" y="50"/>
                </a:lnTo>
                <a:lnTo>
                  <a:pt x="927" y="59"/>
                </a:lnTo>
                <a:lnTo>
                  <a:pt x="897" y="70"/>
                </a:lnTo>
                <a:lnTo>
                  <a:pt x="866" y="80"/>
                </a:lnTo>
                <a:lnTo>
                  <a:pt x="836" y="91"/>
                </a:lnTo>
                <a:lnTo>
                  <a:pt x="806" y="103"/>
                </a:lnTo>
                <a:lnTo>
                  <a:pt x="777" y="117"/>
                </a:lnTo>
                <a:lnTo>
                  <a:pt x="748" y="130"/>
                </a:lnTo>
                <a:lnTo>
                  <a:pt x="719" y="145"/>
                </a:lnTo>
                <a:lnTo>
                  <a:pt x="690" y="158"/>
                </a:lnTo>
                <a:lnTo>
                  <a:pt x="663" y="175"/>
                </a:lnTo>
                <a:lnTo>
                  <a:pt x="635" y="191"/>
                </a:lnTo>
                <a:lnTo>
                  <a:pt x="608" y="208"/>
                </a:lnTo>
                <a:lnTo>
                  <a:pt x="582" y="225"/>
                </a:lnTo>
                <a:lnTo>
                  <a:pt x="555" y="243"/>
                </a:lnTo>
                <a:lnTo>
                  <a:pt x="530" y="262"/>
                </a:lnTo>
                <a:lnTo>
                  <a:pt x="504" y="281"/>
                </a:lnTo>
                <a:lnTo>
                  <a:pt x="480" y="302"/>
                </a:lnTo>
                <a:lnTo>
                  <a:pt x="456" y="321"/>
                </a:lnTo>
                <a:lnTo>
                  <a:pt x="432" y="343"/>
                </a:lnTo>
                <a:lnTo>
                  <a:pt x="408" y="364"/>
                </a:lnTo>
                <a:lnTo>
                  <a:pt x="387" y="386"/>
                </a:lnTo>
                <a:lnTo>
                  <a:pt x="365" y="409"/>
                </a:lnTo>
                <a:lnTo>
                  <a:pt x="343" y="432"/>
                </a:lnTo>
                <a:lnTo>
                  <a:pt x="322" y="457"/>
                </a:lnTo>
                <a:lnTo>
                  <a:pt x="301" y="481"/>
                </a:lnTo>
                <a:lnTo>
                  <a:pt x="281" y="505"/>
                </a:lnTo>
                <a:lnTo>
                  <a:pt x="262" y="530"/>
                </a:lnTo>
                <a:lnTo>
                  <a:pt x="243" y="556"/>
                </a:lnTo>
                <a:lnTo>
                  <a:pt x="225" y="582"/>
                </a:lnTo>
                <a:lnTo>
                  <a:pt x="207" y="609"/>
                </a:lnTo>
                <a:lnTo>
                  <a:pt x="190" y="636"/>
                </a:lnTo>
                <a:lnTo>
                  <a:pt x="174" y="663"/>
                </a:lnTo>
                <a:lnTo>
                  <a:pt x="159" y="691"/>
                </a:lnTo>
                <a:lnTo>
                  <a:pt x="144" y="719"/>
                </a:lnTo>
                <a:lnTo>
                  <a:pt x="129" y="748"/>
                </a:lnTo>
                <a:lnTo>
                  <a:pt x="116" y="777"/>
                </a:lnTo>
                <a:lnTo>
                  <a:pt x="104" y="807"/>
                </a:lnTo>
                <a:lnTo>
                  <a:pt x="91" y="837"/>
                </a:lnTo>
                <a:lnTo>
                  <a:pt x="79" y="867"/>
                </a:lnTo>
                <a:lnTo>
                  <a:pt x="69" y="897"/>
                </a:lnTo>
                <a:lnTo>
                  <a:pt x="58" y="928"/>
                </a:lnTo>
                <a:lnTo>
                  <a:pt x="49" y="959"/>
                </a:lnTo>
                <a:lnTo>
                  <a:pt x="41" y="990"/>
                </a:lnTo>
                <a:lnTo>
                  <a:pt x="33" y="1023"/>
                </a:lnTo>
                <a:lnTo>
                  <a:pt x="26" y="1055"/>
                </a:lnTo>
                <a:lnTo>
                  <a:pt x="20" y="1087"/>
                </a:lnTo>
                <a:lnTo>
                  <a:pt x="15" y="1120"/>
                </a:lnTo>
                <a:lnTo>
                  <a:pt x="10" y="1153"/>
                </a:lnTo>
                <a:lnTo>
                  <a:pt x="6" y="1185"/>
                </a:lnTo>
                <a:lnTo>
                  <a:pt x="3" y="1219"/>
                </a:lnTo>
                <a:lnTo>
                  <a:pt x="1" y="1252"/>
                </a:lnTo>
                <a:lnTo>
                  <a:pt x="0" y="1287"/>
                </a:lnTo>
                <a:lnTo>
                  <a:pt x="0" y="1321"/>
                </a:lnTo>
                <a:lnTo>
                  <a:pt x="1" y="1383"/>
                </a:lnTo>
                <a:lnTo>
                  <a:pt x="4" y="1444"/>
                </a:lnTo>
                <a:lnTo>
                  <a:pt x="10" y="1504"/>
                </a:lnTo>
                <a:lnTo>
                  <a:pt x="18" y="1563"/>
                </a:lnTo>
                <a:lnTo>
                  <a:pt x="30" y="1622"/>
                </a:lnTo>
                <a:lnTo>
                  <a:pt x="42" y="1679"/>
                </a:lnTo>
                <a:lnTo>
                  <a:pt x="57" y="1735"/>
                </a:lnTo>
                <a:lnTo>
                  <a:pt x="75" y="1791"/>
                </a:lnTo>
                <a:lnTo>
                  <a:pt x="93" y="1845"/>
                </a:lnTo>
                <a:lnTo>
                  <a:pt x="114" y="1898"/>
                </a:lnTo>
                <a:lnTo>
                  <a:pt x="137" y="1950"/>
                </a:lnTo>
                <a:lnTo>
                  <a:pt x="161" y="2002"/>
                </a:lnTo>
                <a:lnTo>
                  <a:pt x="188" y="2053"/>
                </a:lnTo>
                <a:lnTo>
                  <a:pt x="217" y="2103"/>
                </a:lnTo>
                <a:lnTo>
                  <a:pt x="246" y="2151"/>
                </a:lnTo>
                <a:lnTo>
                  <a:pt x="278" y="2200"/>
                </a:lnTo>
                <a:lnTo>
                  <a:pt x="310" y="2247"/>
                </a:lnTo>
                <a:lnTo>
                  <a:pt x="345" y="2293"/>
                </a:lnTo>
                <a:lnTo>
                  <a:pt x="380" y="2338"/>
                </a:lnTo>
                <a:lnTo>
                  <a:pt x="417" y="2383"/>
                </a:lnTo>
                <a:lnTo>
                  <a:pt x="456" y="2427"/>
                </a:lnTo>
                <a:lnTo>
                  <a:pt x="495" y="2470"/>
                </a:lnTo>
                <a:lnTo>
                  <a:pt x="536" y="2513"/>
                </a:lnTo>
                <a:lnTo>
                  <a:pt x="577" y="2554"/>
                </a:lnTo>
                <a:lnTo>
                  <a:pt x="620" y="2595"/>
                </a:lnTo>
                <a:lnTo>
                  <a:pt x="663" y="2635"/>
                </a:lnTo>
                <a:lnTo>
                  <a:pt x="708" y="2675"/>
                </a:lnTo>
                <a:lnTo>
                  <a:pt x="753" y="2713"/>
                </a:lnTo>
                <a:lnTo>
                  <a:pt x="799" y="2751"/>
                </a:lnTo>
                <a:lnTo>
                  <a:pt x="845" y="2788"/>
                </a:lnTo>
                <a:lnTo>
                  <a:pt x="892" y="2825"/>
                </a:lnTo>
                <a:lnTo>
                  <a:pt x="940" y="2861"/>
                </a:lnTo>
                <a:lnTo>
                  <a:pt x="1032" y="2930"/>
                </a:lnTo>
                <a:lnTo>
                  <a:pt x="1129" y="3006"/>
                </a:lnTo>
                <a:lnTo>
                  <a:pt x="1229" y="3087"/>
                </a:lnTo>
                <a:lnTo>
                  <a:pt x="1279" y="3131"/>
                </a:lnTo>
                <a:lnTo>
                  <a:pt x="1331" y="3175"/>
                </a:lnTo>
                <a:lnTo>
                  <a:pt x="1383" y="3221"/>
                </a:lnTo>
                <a:lnTo>
                  <a:pt x="1435" y="3267"/>
                </a:lnTo>
                <a:lnTo>
                  <a:pt x="1487" y="3316"/>
                </a:lnTo>
                <a:lnTo>
                  <a:pt x="1539" y="3365"/>
                </a:lnTo>
                <a:lnTo>
                  <a:pt x="1590" y="3415"/>
                </a:lnTo>
                <a:lnTo>
                  <a:pt x="1642" y="3467"/>
                </a:lnTo>
                <a:lnTo>
                  <a:pt x="1692" y="3520"/>
                </a:lnTo>
                <a:lnTo>
                  <a:pt x="1743" y="3573"/>
                </a:lnTo>
                <a:lnTo>
                  <a:pt x="1791" y="3628"/>
                </a:lnTo>
                <a:lnTo>
                  <a:pt x="1840" y="3683"/>
                </a:lnTo>
                <a:lnTo>
                  <a:pt x="1886" y="3740"/>
                </a:lnTo>
                <a:lnTo>
                  <a:pt x="1932" y="3796"/>
                </a:lnTo>
                <a:lnTo>
                  <a:pt x="1976" y="3854"/>
                </a:lnTo>
                <a:lnTo>
                  <a:pt x="2019" y="3913"/>
                </a:lnTo>
                <a:lnTo>
                  <a:pt x="2059" y="3972"/>
                </a:lnTo>
                <a:lnTo>
                  <a:pt x="2098" y="4031"/>
                </a:lnTo>
                <a:lnTo>
                  <a:pt x="2135" y="4091"/>
                </a:lnTo>
                <a:lnTo>
                  <a:pt x="2171" y="4152"/>
                </a:lnTo>
                <a:lnTo>
                  <a:pt x="2204" y="4213"/>
                </a:lnTo>
                <a:lnTo>
                  <a:pt x="2234" y="4274"/>
                </a:lnTo>
                <a:lnTo>
                  <a:pt x="2261" y="4337"/>
                </a:lnTo>
                <a:lnTo>
                  <a:pt x="2287" y="4399"/>
                </a:lnTo>
                <a:lnTo>
                  <a:pt x="2298" y="4430"/>
                </a:lnTo>
                <a:lnTo>
                  <a:pt x="2309" y="4462"/>
                </a:lnTo>
                <a:lnTo>
                  <a:pt x="2319" y="4493"/>
                </a:lnTo>
                <a:lnTo>
                  <a:pt x="2328" y="4524"/>
                </a:lnTo>
                <a:lnTo>
                  <a:pt x="2338" y="4493"/>
                </a:lnTo>
                <a:lnTo>
                  <a:pt x="2347" y="4462"/>
                </a:lnTo>
                <a:lnTo>
                  <a:pt x="2358" y="4430"/>
                </a:lnTo>
                <a:lnTo>
                  <a:pt x="2369" y="4399"/>
                </a:lnTo>
                <a:lnTo>
                  <a:pt x="2394" y="4337"/>
                </a:lnTo>
                <a:lnTo>
                  <a:pt x="2422" y="4274"/>
                </a:lnTo>
                <a:lnTo>
                  <a:pt x="2452" y="4213"/>
                </a:lnTo>
                <a:lnTo>
                  <a:pt x="2484" y="4152"/>
                </a:lnTo>
                <a:lnTo>
                  <a:pt x="2520" y="4091"/>
                </a:lnTo>
                <a:lnTo>
                  <a:pt x="2557" y="4031"/>
                </a:lnTo>
                <a:lnTo>
                  <a:pt x="2596" y="3972"/>
                </a:lnTo>
                <a:lnTo>
                  <a:pt x="2637" y="3913"/>
                </a:lnTo>
                <a:lnTo>
                  <a:pt x="2680" y="3854"/>
                </a:lnTo>
                <a:lnTo>
                  <a:pt x="2723" y="3796"/>
                </a:lnTo>
                <a:lnTo>
                  <a:pt x="2770" y="3740"/>
                </a:lnTo>
                <a:lnTo>
                  <a:pt x="2817" y="3683"/>
                </a:lnTo>
                <a:lnTo>
                  <a:pt x="2864" y="3628"/>
                </a:lnTo>
                <a:lnTo>
                  <a:pt x="2914" y="3573"/>
                </a:lnTo>
                <a:lnTo>
                  <a:pt x="2964" y="3520"/>
                </a:lnTo>
                <a:lnTo>
                  <a:pt x="3015" y="3467"/>
                </a:lnTo>
                <a:lnTo>
                  <a:pt x="3065" y="3415"/>
                </a:lnTo>
                <a:lnTo>
                  <a:pt x="3117" y="3365"/>
                </a:lnTo>
                <a:lnTo>
                  <a:pt x="3168" y="3316"/>
                </a:lnTo>
                <a:lnTo>
                  <a:pt x="3220" y="3267"/>
                </a:lnTo>
                <a:lnTo>
                  <a:pt x="3272" y="3221"/>
                </a:lnTo>
                <a:lnTo>
                  <a:pt x="3324" y="3175"/>
                </a:lnTo>
                <a:lnTo>
                  <a:pt x="3376" y="3131"/>
                </a:lnTo>
                <a:lnTo>
                  <a:pt x="3427" y="3087"/>
                </a:lnTo>
                <a:lnTo>
                  <a:pt x="3527" y="3006"/>
                </a:lnTo>
                <a:lnTo>
                  <a:pt x="3623" y="2930"/>
                </a:lnTo>
                <a:lnTo>
                  <a:pt x="3716" y="2861"/>
                </a:lnTo>
                <a:lnTo>
                  <a:pt x="3763" y="2825"/>
                </a:lnTo>
                <a:lnTo>
                  <a:pt x="3810" y="2788"/>
                </a:lnTo>
                <a:lnTo>
                  <a:pt x="3858" y="2751"/>
                </a:lnTo>
                <a:lnTo>
                  <a:pt x="3903" y="2713"/>
                </a:lnTo>
                <a:lnTo>
                  <a:pt x="3948" y="2675"/>
                </a:lnTo>
                <a:lnTo>
                  <a:pt x="3993" y="2635"/>
                </a:lnTo>
                <a:lnTo>
                  <a:pt x="4037" y="2595"/>
                </a:lnTo>
                <a:lnTo>
                  <a:pt x="4078" y="2554"/>
                </a:lnTo>
                <a:lnTo>
                  <a:pt x="4120" y="2513"/>
                </a:lnTo>
                <a:lnTo>
                  <a:pt x="4160" y="2470"/>
                </a:lnTo>
                <a:lnTo>
                  <a:pt x="4201" y="2427"/>
                </a:lnTo>
                <a:lnTo>
                  <a:pt x="4239" y="2383"/>
                </a:lnTo>
                <a:lnTo>
                  <a:pt x="4276" y="2338"/>
                </a:lnTo>
                <a:lnTo>
                  <a:pt x="4311" y="2293"/>
                </a:lnTo>
                <a:lnTo>
                  <a:pt x="4345" y="2247"/>
                </a:lnTo>
                <a:lnTo>
                  <a:pt x="4378" y="2200"/>
                </a:lnTo>
                <a:lnTo>
                  <a:pt x="4410" y="2151"/>
                </a:lnTo>
                <a:lnTo>
                  <a:pt x="4439" y="2103"/>
                </a:lnTo>
                <a:lnTo>
                  <a:pt x="4468" y="2053"/>
                </a:lnTo>
                <a:lnTo>
                  <a:pt x="4494" y="2002"/>
                </a:lnTo>
                <a:lnTo>
                  <a:pt x="4519" y="1950"/>
                </a:lnTo>
                <a:lnTo>
                  <a:pt x="4542" y="1898"/>
                </a:lnTo>
                <a:lnTo>
                  <a:pt x="4562" y="1845"/>
                </a:lnTo>
                <a:lnTo>
                  <a:pt x="4581" y="1791"/>
                </a:lnTo>
                <a:lnTo>
                  <a:pt x="4598" y="1735"/>
                </a:lnTo>
                <a:lnTo>
                  <a:pt x="4613" y="1679"/>
                </a:lnTo>
                <a:lnTo>
                  <a:pt x="4626" y="1622"/>
                </a:lnTo>
                <a:lnTo>
                  <a:pt x="4636" y="1563"/>
                </a:lnTo>
                <a:lnTo>
                  <a:pt x="4646" y="1504"/>
                </a:lnTo>
                <a:lnTo>
                  <a:pt x="4651" y="1444"/>
                </a:lnTo>
                <a:lnTo>
                  <a:pt x="4655" y="1383"/>
                </a:lnTo>
                <a:lnTo>
                  <a:pt x="4656" y="1321"/>
                </a:lnTo>
                <a:lnTo>
                  <a:pt x="4656" y="1287"/>
                </a:lnTo>
                <a:lnTo>
                  <a:pt x="4655" y="1252"/>
                </a:lnTo>
                <a:lnTo>
                  <a:pt x="4653" y="1219"/>
                </a:lnTo>
                <a:lnTo>
                  <a:pt x="4649" y="1185"/>
                </a:lnTo>
                <a:lnTo>
                  <a:pt x="4646" y="1153"/>
                </a:lnTo>
                <a:lnTo>
                  <a:pt x="4641" y="1120"/>
                </a:lnTo>
                <a:lnTo>
                  <a:pt x="4635" y="1087"/>
                </a:lnTo>
                <a:lnTo>
                  <a:pt x="4629" y="1055"/>
                </a:lnTo>
                <a:lnTo>
                  <a:pt x="4623" y="1023"/>
                </a:lnTo>
                <a:lnTo>
                  <a:pt x="4614" y="990"/>
                </a:lnTo>
                <a:lnTo>
                  <a:pt x="4606" y="959"/>
                </a:lnTo>
                <a:lnTo>
                  <a:pt x="4597" y="928"/>
                </a:lnTo>
                <a:lnTo>
                  <a:pt x="4587" y="897"/>
                </a:lnTo>
                <a:lnTo>
                  <a:pt x="4576" y="867"/>
                </a:lnTo>
                <a:lnTo>
                  <a:pt x="4565" y="837"/>
                </a:lnTo>
                <a:lnTo>
                  <a:pt x="4552" y="807"/>
                </a:lnTo>
                <a:lnTo>
                  <a:pt x="4539" y="777"/>
                </a:lnTo>
                <a:lnTo>
                  <a:pt x="4527" y="748"/>
                </a:lnTo>
                <a:lnTo>
                  <a:pt x="4512" y="719"/>
                </a:lnTo>
                <a:lnTo>
                  <a:pt x="4497" y="691"/>
                </a:lnTo>
                <a:lnTo>
                  <a:pt x="4482" y="663"/>
                </a:lnTo>
                <a:lnTo>
                  <a:pt x="4465" y="636"/>
                </a:lnTo>
                <a:lnTo>
                  <a:pt x="4448" y="609"/>
                </a:lnTo>
                <a:lnTo>
                  <a:pt x="4431" y="582"/>
                </a:lnTo>
                <a:lnTo>
                  <a:pt x="4412" y="556"/>
                </a:lnTo>
                <a:lnTo>
                  <a:pt x="4394" y="530"/>
                </a:lnTo>
                <a:lnTo>
                  <a:pt x="4374" y="505"/>
                </a:lnTo>
                <a:lnTo>
                  <a:pt x="4355" y="481"/>
                </a:lnTo>
                <a:lnTo>
                  <a:pt x="4334" y="457"/>
                </a:lnTo>
                <a:lnTo>
                  <a:pt x="4313" y="432"/>
                </a:lnTo>
                <a:lnTo>
                  <a:pt x="4291" y="409"/>
                </a:lnTo>
                <a:lnTo>
                  <a:pt x="4269" y="386"/>
                </a:lnTo>
                <a:lnTo>
                  <a:pt x="4247" y="364"/>
                </a:lnTo>
                <a:lnTo>
                  <a:pt x="4224" y="343"/>
                </a:lnTo>
                <a:lnTo>
                  <a:pt x="4200" y="321"/>
                </a:lnTo>
                <a:lnTo>
                  <a:pt x="4175" y="302"/>
                </a:lnTo>
                <a:lnTo>
                  <a:pt x="4151" y="281"/>
                </a:lnTo>
                <a:lnTo>
                  <a:pt x="4126" y="262"/>
                </a:lnTo>
                <a:lnTo>
                  <a:pt x="4100" y="243"/>
                </a:lnTo>
                <a:lnTo>
                  <a:pt x="4074" y="225"/>
                </a:lnTo>
                <a:lnTo>
                  <a:pt x="4047" y="208"/>
                </a:lnTo>
                <a:lnTo>
                  <a:pt x="4021" y="191"/>
                </a:lnTo>
                <a:lnTo>
                  <a:pt x="3993" y="175"/>
                </a:lnTo>
                <a:lnTo>
                  <a:pt x="3965" y="158"/>
                </a:lnTo>
                <a:lnTo>
                  <a:pt x="3936" y="145"/>
                </a:lnTo>
                <a:lnTo>
                  <a:pt x="3907" y="130"/>
                </a:lnTo>
                <a:lnTo>
                  <a:pt x="3879" y="117"/>
                </a:lnTo>
                <a:lnTo>
                  <a:pt x="3850" y="103"/>
                </a:lnTo>
                <a:lnTo>
                  <a:pt x="3820" y="91"/>
                </a:lnTo>
                <a:lnTo>
                  <a:pt x="3790" y="80"/>
                </a:lnTo>
                <a:lnTo>
                  <a:pt x="3758" y="70"/>
                </a:lnTo>
                <a:lnTo>
                  <a:pt x="3728" y="59"/>
                </a:lnTo>
                <a:lnTo>
                  <a:pt x="3697" y="50"/>
                </a:lnTo>
                <a:lnTo>
                  <a:pt x="3665" y="42"/>
                </a:lnTo>
                <a:lnTo>
                  <a:pt x="3634" y="34"/>
                </a:lnTo>
                <a:lnTo>
                  <a:pt x="3601" y="27"/>
                </a:lnTo>
                <a:lnTo>
                  <a:pt x="3569" y="20"/>
                </a:lnTo>
                <a:lnTo>
                  <a:pt x="3537" y="15"/>
                </a:lnTo>
                <a:lnTo>
                  <a:pt x="3503" y="11"/>
                </a:lnTo>
                <a:lnTo>
                  <a:pt x="3470" y="6"/>
                </a:lnTo>
                <a:lnTo>
                  <a:pt x="3437" y="4"/>
                </a:lnTo>
                <a:lnTo>
                  <a:pt x="3403" y="1"/>
                </a:lnTo>
                <a:lnTo>
                  <a:pt x="3369" y="0"/>
                </a:lnTo>
                <a:lnTo>
                  <a:pt x="333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sz="1400">
              <a:latin typeface="+mj-lt"/>
              <a:cs typeface="+mn-ea"/>
              <a:sym typeface="+mn-lt"/>
            </a:endParaRPr>
          </a:p>
        </p:txBody>
      </p:sp>
      <p:sp>
        <p:nvSpPr>
          <p:cNvPr id="14" name="PA_KSO_Shape_9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9979756" y="4649781"/>
            <a:ext cx="821956" cy="1044858"/>
          </a:xfrm>
          <a:custGeom>
            <a:avLst/>
            <a:gdLst>
              <a:gd name="T0" fmla="*/ 769455 w 4116"/>
              <a:gd name="T1" fmla="*/ 749055 h 5239"/>
              <a:gd name="T2" fmla="*/ 608652 w 4116"/>
              <a:gd name="T3" fmla="*/ 766145 h 5239"/>
              <a:gd name="T4" fmla="*/ 337614 w 4116"/>
              <a:gd name="T5" fmla="*/ 920683 h 5239"/>
              <a:gd name="T6" fmla="*/ 253575 w 4116"/>
              <a:gd name="T7" fmla="*/ 1028315 h 5239"/>
              <a:gd name="T8" fmla="*/ 196457 w 4116"/>
              <a:gd name="T9" fmla="*/ 1154127 h 5239"/>
              <a:gd name="T10" fmla="*/ 171354 w 4116"/>
              <a:gd name="T11" fmla="*/ 1294120 h 5239"/>
              <a:gd name="T12" fmla="*/ 176811 w 4116"/>
              <a:gd name="T13" fmla="*/ 1414842 h 5239"/>
              <a:gd name="T14" fmla="*/ 210645 w 4116"/>
              <a:gd name="T15" fmla="*/ 1539199 h 5239"/>
              <a:gd name="T16" fmla="*/ 269218 w 4116"/>
              <a:gd name="T17" fmla="*/ 1650103 h 5239"/>
              <a:gd name="T18" fmla="*/ 349620 w 4116"/>
              <a:gd name="T19" fmla="*/ 1745371 h 5239"/>
              <a:gd name="T20" fmla="*/ 448940 w 4116"/>
              <a:gd name="T21" fmla="*/ 1821368 h 5239"/>
              <a:gd name="T22" fmla="*/ 563539 w 4116"/>
              <a:gd name="T23" fmla="*/ 1874456 h 5239"/>
              <a:gd name="T24" fmla="*/ 689781 w 4116"/>
              <a:gd name="T25" fmla="*/ 1902091 h 5239"/>
              <a:gd name="T26" fmla="*/ 808019 w 4116"/>
              <a:gd name="T27" fmla="*/ 1902091 h 5239"/>
              <a:gd name="T28" fmla="*/ 934624 w 4116"/>
              <a:gd name="T29" fmla="*/ 1874456 h 5239"/>
              <a:gd name="T30" fmla="*/ 1048860 w 4116"/>
              <a:gd name="T31" fmla="*/ 1821368 h 5239"/>
              <a:gd name="T32" fmla="*/ 1147816 w 4116"/>
              <a:gd name="T33" fmla="*/ 1745371 h 5239"/>
              <a:gd name="T34" fmla="*/ 1228218 w 4116"/>
              <a:gd name="T35" fmla="*/ 1650103 h 5239"/>
              <a:gd name="T36" fmla="*/ 1287155 w 4116"/>
              <a:gd name="T37" fmla="*/ 1539199 h 5239"/>
              <a:gd name="T38" fmla="*/ 1320625 w 4116"/>
              <a:gd name="T39" fmla="*/ 1414842 h 5239"/>
              <a:gd name="T40" fmla="*/ 1326082 w 4116"/>
              <a:gd name="T41" fmla="*/ 1291575 h 5239"/>
              <a:gd name="T42" fmla="*/ 1296977 w 4116"/>
              <a:gd name="T43" fmla="*/ 1141400 h 5239"/>
              <a:gd name="T44" fmla="*/ 1231128 w 4116"/>
              <a:gd name="T45" fmla="*/ 1007588 h 5239"/>
              <a:gd name="T46" fmla="*/ 1134355 w 4116"/>
              <a:gd name="T47" fmla="*/ 895957 h 5239"/>
              <a:gd name="T48" fmla="*/ 1120530 w 4116"/>
              <a:gd name="T49" fmla="*/ 1326846 h 5239"/>
              <a:gd name="T50" fmla="*/ 1110708 w 4116"/>
              <a:gd name="T51" fmla="*/ 1410478 h 5239"/>
              <a:gd name="T52" fmla="*/ 1075418 w 4116"/>
              <a:gd name="T53" fmla="*/ 1503928 h 5239"/>
              <a:gd name="T54" fmla="*/ 971005 w 4116"/>
              <a:gd name="T55" fmla="*/ 1624286 h 5239"/>
              <a:gd name="T56" fmla="*/ 859316 w 4116"/>
              <a:gd name="T57" fmla="*/ 1681738 h 5239"/>
              <a:gd name="T58" fmla="*/ 777459 w 4116"/>
              <a:gd name="T59" fmla="*/ 1697374 h 5239"/>
              <a:gd name="T60" fmla="*/ 701787 w 4116"/>
              <a:gd name="T61" fmla="*/ 1695192 h 5239"/>
              <a:gd name="T62" fmla="*/ 621385 w 4116"/>
              <a:gd name="T63" fmla="*/ 1675556 h 5239"/>
              <a:gd name="T64" fmla="*/ 499509 w 4116"/>
              <a:gd name="T65" fmla="*/ 1601742 h 5239"/>
              <a:gd name="T66" fmla="*/ 406738 w 4116"/>
              <a:gd name="T67" fmla="*/ 1471203 h 5239"/>
              <a:gd name="T68" fmla="*/ 383090 w 4116"/>
              <a:gd name="T69" fmla="*/ 1392297 h 5239"/>
              <a:gd name="T70" fmla="*/ 377269 w 4116"/>
              <a:gd name="T71" fmla="*/ 1317028 h 5239"/>
              <a:gd name="T72" fmla="*/ 388911 w 4116"/>
              <a:gd name="T73" fmla="*/ 1234123 h 5239"/>
              <a:gd name="T74" fmla="*/ 431113 w 4116"/>
              <a:gd name="T75" fmla="*/ 1134491 h 5239"/>
              <a:gd name="T76" fmla="*/ 541347 w 4116"/>
              <a:gd name="T77" fmla="*/ 1018860 h 5239"/>
              <a:gd name="T78" fmla="*/ 647215 w 4116"/>
              <a:gd name="T79" fmla="*/ 969772 h 5239"/>
              <a:gd name="T80" fmla="*/ 729800 w 4116"/>
              <a:gd name="T81" fmla="*/ 955954 h 5239"/>
              <a:gd name="T82" fmla="*/ 805472 w 4116"/>
              <a:gd name="T83" fmla="*/ 959954 h 5239"/>
              <a:gd name="T84" fmla="*/ 884782 w 4116"/>
              <a:gd name="T85" fmla="*/ 981771 h 5239"/>
              <a:gd name="T86" fmla="*/ 1011388 w 4116"/>
              <a:gd name="T87" fmla="*/ 1064676 h 5239"/>
              <a:gd name="T88" fmla="*/ 1094700 w 4116"/>
              <a:gd name="T89" fmla="*/ 1190852 h 5239"/>
              <a:gd name="T90" fmla="*/ 1116165 w 4116"/>
              <a:gd name="T91" fmla="*/ 1270485 h 5239"/>
              <a:gd name="T92" fmla="*/ 0 w 4116"/>
              <a:gd name="T93" fmla="*/ 167992 h 5239"/>
              <a:gd name="T94" fmla="*/ 419835 w 4116"/>
              <a:gd name="T95" fmla="*/ 1208306 h 5239"/>
              <a:gd name="T96" fmla="*/ 410740 w 4116"/>
              <a:gd name="T97" fmla="*/ 1220669 h 5239"/>
              <a:gd name="T98" fmla="*/ 534435 w 4116"/>
              <a:gd name="T99" fmla="*/ 1599924 h 5239"/>
              <a:gd name="T100" fmla="*/ 539528 w 4116"/>
              <a:gd name="T101" fmla="*/ 1614105 h 5239"/>
              <a:gd name="T102" fmla="*/ 748718 w 4116"/>
              <a:gd name="T103" fmla="*/ 1473384 h 5239"/>
              <a:gd name="T104" fmla="*/ 954270 w 4116"/>
              <a:gd name="T105" fmla="*/ 1615923 h 5239"/>
              <a:gd name="T106" fmla="*/ 963365 w 4116"/>
              <a:gd name="T107" fmla="*/ 1603923 h 5239"/>
              <a:gd name="T108" fmla="*/ 1086332 w 4116"/>
              <a:gd name="T109" fmla="*/ 1224669 h 5239"/>
              <a:gd name="T110" fmla="*/ 1081603 w 4116"/>
              <a:gd name="T111" fmla="*/ 1210124 h 5239"/>
              <a:gd name="T112" fmla="*/ 759632 w 4116"/>
              <a:gd name="T113" fmla="*/ 977044 h 5239"/>
              <a:gd name="T114" fmla="*/ 744716 w 4116"/>
              <a:gd name="T115" fmla="*/ 972317 h 523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4116" h="5239">
                <a:moveTo>
                  <a:pt x="2496" y="2121"/>
                </a:moveTo>
                <a:lnTo>
                  <a:pt x="2496" y="2121"/>
                </a:lnTo>
                <a:lnTo>
                  <a:pt x="2443" y="2107"/>
                </a:lnTo>
                <a:lnTo>
                  <a:pt x="2390" y="2095"/>
                </a:lnTo>
                <a:lnTo>
                  <a:pt x="2336" y="2084"/>
                </a:lnTo>
                <a:lnTo>
                  <a:pt x="2282" y="2075"/>
                </a:lnTo>
                <a:lnTo>
                  <a:pt x="2227" y="2068"/>
                </a:lnTo>
                <a:lnTo>
                  <a:pt x="2171" y="2063"/>
                </a:lnTo>
                <a:lnTo>
                  <a:pt x="2115" y="2060"/>
                </a:lnTo>
                <a:lnTo>
                  <a:pt x="2058" y="2059"/>
                </a:lnTo>
                <a:lnTo>
                  <a:pt x="2002" y="2060"/>
                </a:lnTo>
                <a:lnTo>
                  <a:pt x="1945" y="2063"/>
                </a:lnTo>
                <a:lnTo>
                  <a:pt x="1890" y="2068"/>
                </a:lnTo>
                <a:lnTo>
                  <a:pt x="1835" y="2075"/>
                </a:lnTo>
                <a:lnTo>
                  <a:pt x="1780" y="2084"/>
                </a:lnTo>
                <a:lnTo>
                  <a:pt x="1726" y="2095"/>
                </a:lnTo>
                <a:lnTo>
                  <a:pt x="1673" y="2107"/>
                </a:lnTo>
                <a:lnTo>
                  <a:pt x="1621" y="2121"/>
                </a:lnTo>
                <a:lnTo>
                  <a:pt x="1621" y="761"/>
                </a:lnTo>
                <a:lnTo>
                  <a:pt x="452" y="761"/>
                </a:lnTo>
                <a:lnTo>
                  <a:pt x="452" y="1438"/>
                </a:lnTo>
                <a:lnTo>
                  <a:pt x="1020" y="2446"/>
                </a:lnTo>
                <a:lnTo>
                  <a:pt x="989" y="2473"/>
                </a:lnTo>
                <a:lnTo>
                  <a:pt x="958" y="2502"/>
                </a:lnTo>
                <a:lnTo>
                  <a:pt x="928" y="2532"/>
                </a:lnTo>
                <a:lnTo>
                  <a:pt x="900" y="2561"/>
                </a:lnTo>
                <a:lnTo>
                  <a:pt x="871" y="2593"/>
                </a:lnTo>
                <a:lnTo>
                  <a:pt x="844" y="2624"/>
                </a:lnTo>
                <a:lnTo>
                  <a:pt x="817" y="2656"/>
                </a:lnTo>
                <a:lnTo>
                  <a:pt x="792" y="2689"/>
                </a:lnTo>
                <a:lnTo>
                  <a:pt x="767" y="2723"/>
                </a:lnTo>
                <a:lnTo>
                  <a:pt x="743" y="2758"/>
                </a:lnTo>
                <a:lnTo>
                  <a:pt x="720" y="2792"/>
                </a:lnTo>
                <a:lnTo>
                  <a:pt x="697" y="2828"/>
                </a:lnTo>
                <a:lnTo>
                  <a:pt x="676" y="2864"/>
                </a:lnTo>
                <a:lnTo>
                  <a:pt x="655" y="2901"/>
                </a:lnTo>
                <a:lnTo>
                  <a:pt x="636" y="2938"/>
                </a:lnTo>
                <a:lnTo>
                  <a:pt x="618" y="2977"/>
                </a:lnTo>
                <a:lnTo>
                  <a:pt x="600" y="3015"/>
                </a:lnTo>
                <a:lnTo>
                  <a:pt x="584" y="3054"/>
                </a:lnTo>
                <a:lnTo>
                  <a:pt x="569" y="3094"/>
                </a:lnTo>
                <a:lnTo>
                  <a:pt x="554" y="3134"/>
                </a:lnTo>
                <a:lnTo>
                  <a:pt x="540" y="3174"/>
                </a:lnTo>
                <a:lnTo>
                  <a:pt x="528" y="3216"/>
                </a:lnTo>
                <a:lnTo>
                  <a:pt x="517" y="3257"/>
                </a:lnTo>
                <a:lnTo>
                  <a:pt x="507" y="3300"/>
                </a:lnTo>
                <a:lnTo>
                  <a:pt x="499" y="3341"/>
                </a:lnTo>
                <a:lnTo>
                  <a:pt x="490" y="3384"/>
                </a:lnTo>
                <a:lnTo>
                  <a:pt x="483" y="3428"/>
                </a:lnTo>
                <a:lnTo>
                  <a:pt x="478" y="3472"/>
                </a:lnTo>
                <a:lnTo>
                  <a:pt x="474" y="3515"/>
                </a:lnTo>
                <a:lnTo>
                  <a:pt x="471" y="3559"/>
                </a:lnTo>
                <a:lnTo>
                  <a:pt x="469" y="3604"/>
                </a:lnTo>
                <a:lnTo>
                  <a:pt x="468" y="3649"/>
                </a:lnTo>
                <a:lnTo>
                  <a:pt x="469" y="3691"/>
                </a:lnTo>
                <a:lnTo>
                  <a:pt x="470" y="3731"/>
                </a:lnTo>
                <a:lnTo>
                  <a:pt x="473" y="3771"/>
                </a:lnTo>
                <a:lnTo>
                  <a:pt x="476" y="3812"/>
                </a:lnTo>
                <a:lnTo>
                  <a:pt x="481" y="3852"/>
                </a:lnTo>
                <a:lnTo>
                  <a:pt x="486" y="3891"/>
                </a:lnTo>
                <a:lnTo>
                  <a:pt x="493" y="3931"/>
                </a:lnTo>
                <a:lnTo>
                  <a:pt x="501" y="3970"/>
                </a:lnTo>
                <a:lnTo>
                  <a:pt x="509" y="4008"/>
                </a:lnTo>
                <a:lnTo>
                  <a:pt x="519" y="4046"/>
                </a:lnTo>
                <a:lnTo>
                  <a:pt x="529" y="4085"/>
                </a:lnTo>
                <a:lnTo>
                  <a:pt x="540" y="4122"/>
                </a:lnTo>
                <a:lnTo>
                  <a:pt x="552" y="4159"/>
                </a:lnTo>
                <a:lnTo>
                  <a:pt x="565" y="4196"/>
                </a:lnTo>
                <a:lnTo>
                  <a:pt x="579" y="4233"/>
                </a:lnTo>
                <a:lnTo>
                  <a:pt x="593" y="4268"/>
                </a:lnTo>
                <a:lnTo>
                  <a:pt x="609" y="4304"/>
                </a:lnTo>
                <a:lnTo>
                  <a:pt x="625" y="4339"/>
                </a:lnTo>
                <a:lnTo>
                  <a:pt x="642" y="4373"/>
                </a:lnTo>
                <a:lnTo>
                  <a:pt x="661" y="4407"/>
                </a:lnTo>
                <a:lnTo>
                  <a:pt x="679" y="4440"/>
                </a:lnTo>
                <a:lnTo>
                  <a:pt x="698" y="4474"/>
                </a:lnTo>
                <a:lnTo>
                  <a:pt x="719" y="4507"/>
                </a:lnTo>
                <a:lnTo>
                  <a:pt x="740" y="4538"/>
                </a:lnTo>
                <a:lnTo>
                  <a:pt x="761" y="4570"/>
                </a:lnTo>
                <a:lnTo>
                  <a:pt x="785" y="4600"/>
                </a:lnTo>
                <a:lnTo>
                  <a:pt x="807" y="4631"/>
                </a:lnTo>
                <a:lnTo>
                  <a:pt x="832" y="4660"/>
                </a:lnTo>
                <a:lnTo>
                  <a:pt x="856" y="4690"/>
                </a:lnTo>
                <a:lnTo>
                  <a:pt x="882" y="4718"/>
                </a:lnTo>
                <a:lnTo>
                  <a:pt x="907" y="4746"/>
                </a:lnTo>
                <a:lnTo>
                  <a:pt x="935" y="4773"/>
                </a:lnTo>
                <a:lnTo>
                  <a:pt x="961" y="4800"/>
                </a:lnTo>
                <a:lnTo>
                  <a:pt x="990" y="4826"/>
                </a:lnTo>
                <a:lnTo>
                  <a:pt x="1018" y="4852"/>
                </a:lnTo>
                <a:lnTo>
                  <a:pt x="1047" y="4876"/>
                </a:lnTo>
                <a:lnTo>
                  <a:pt x="1077" y="4900"/>
                </a:lnTo>
                <a:lnTo>
                  <a:pt x="1107" y="4923"/>
                </a:lnTo>
                <a:lnTo>
                  <a:pt x="1138" y="4946"/>
                </a:lnTo>
                <a:lnTo>
                  <a:pt x="1170" y="4968"/>
                </a:lnTo>
                <a:lnTo>
                  <a:pt x="1201" y="4988"/>
                </a:lnTo>
                <a:lnTo>
                  <a:pt x="1234" y="5009"/>
                </a:lnTo>
                <a:lnTo>
                  <a:pt x="1267" y="5028"/>
                </a:lnTo>
                <a:lnTo>
                  <a:pt x="1300" y="5047"/>
                </a:lnTo>
                <a:lnTo>
                  <a:pt x="1335" y="5065"/>
                </a:lnTo>
                <a:lnTo>
                  <a:pt x="1370" y="5082"/>
                </a:lnTo>
                <a:lnTo>
                  <a:pt x="1404" y="5098"/>
                </a:lnTo>
                <a:lnTo>
                  <a:pt x="1440" y="5114"/>
                </a:lnTo>
                <a:lnTo>
                  <a:pt x="1476" y="5129"/>
                </a:lnTo>
                <a:lnTo>
                  <a:pt x="1512" y="5142"/>
                </a:lnTo>
                <a:lnTo>
                  <a:pt x="1549" y="5155"/>
                </a:lnTo>
                <a:lnTo>
                  <a:pt x="1586" y="5168"/>
                </a:lnTo>
                <a:lnTo>
                  <a:pt x="1623" y="5179"/>
                </a:lnTo>
                <a:lnTo>
                  <a:pt x="1661" y="5189"/>
                </a:lnTo>
                <a:lnTo>
                  <a:pt x="1700" y="5198"/>
                </a:lnTo>
                <a:lnTo>
                  <a:pt x="1738" y="5206"/>
                </a:lnTo>
                <a:lnTo>
                  <a:pt x="1777" y="5214"/>
                </a:lnTo>
                <a:lnTo>
                  <a:pt x="1817" y="5221"/>
                </a:lnTo>
                <a:lnTo>
                  <a:pt x="1855" y="5227"/>
                </a:lnTo>
                <a:lnTo>
                  <a:pt x="1896" y="5231"/>
                </a:lnTo>
                <a:lnTo>
                  <a:pt x="1936" y="5235"/>
                </a:lnTo>
                <a:lnTo>
                  <a:pt x="1977" y="5237"/>
                </a:lnTo>
                <a:lnTo>
                  <a:pt x="2017" y="5239"/>
                </a:lnTo>
                <a:lnTo>
                  <a:pt x="2058" y="5239"/>
                </a:lnTo>
                <a:lnTo>
                  <a:pt x="2099" y="5239"/>
                </a:lnTo>
                <a:lnTo>
                  <a:pt x="2141" y="5237"/>
                </a:lnTo>
                <a:lnTo>
                  <a:pt x="2180" y="5235"/>
                </a:lnTo>
                <a:lnTo>
                  <a:pt x="2221" y="5231"/>
                </a:lnTo>
                <a:lnTo>
                  <a:pt x="2261" y="5227"/>
                </a:lnTo>
                <a:lnTo>
                  <a:pt x="2301" y="5221"/>
                </a:lnTo>
                <a:lnTo>
                  <a:pt x="2339" y="5214"/>
                </a:lnTo>
                <a:lnTo>
                  <a:pt x="2379" y="5206"/>
                </a:lnTo>
                <a:lnTo>
                  <a:pt x="2418" y="5198"/>
                </a:lnTo>
                <a:lnTo>
                  <a:pt x="2456" y="5189"/>
                </a:lnTo>
                <a:lnTo>
                  <a:pt x="2494" y="5179"/>
                </a:lnTo>
                <a:lnTo>
                  <a:pt x="2531" y="5168"/>
                </a:lnTo>
                <a:lnTo>
                  <a:pt x="2569" y="5155"/>
                </a:lnTo>
                <a:lnTo>
                  <a:pt x="2605" y="5142"/>
                </a:lnTo>
                <a:lnTo>
                  <a:pt x="2642" y="5129"/>
                </a:lnTo>
                <a:lnTo>
                  <a:pt x="2678" y="5114"/>
                </a:lnTo>
                <a:lnTo>
                  <a:pt x="2713" y="5098"/>
                </a:lnTo>
                <a:lnTo>
                  <a:pt x="2748" y="5082"/>
                </a:lnTo>
                <a:lnTo>
                  <a:pt x="2783" y="5065"/>
                </a:lnTo>
                <a:lnTo>
                  <a:pt x="2816" y="5047"/>
                </a:lnTo>
                <a:lnTo>
                  <a:pt x="2850" y="5028"/>
                </a:lnTo>
                <a:lnTo>
                  <a:pt x="2883" y="5009"/>
                </a:lnTo>
                <a:lnTo>
                  <a:pt x="2915" y="4988"/>
                </a:lnTo>
                <a:lnTo>
                  <a:pt x="2948" y="4968"/>
                </a:lnTo>
                <a:lnTo>
                  <a:pt x="2979" y="4946"/>
                </a:lnTo>
                <a:lnTo>
                  <a:pt x="3010" y="4923"/>
                </a:lnTo>
                <a:lnTo>
                  <a:pt x="3040" y="4900"/>
                </a:lnTo>
                <a:lnTo>
                  <a:pt x="3070" y="4876"/>
                </a:lnTo>
                <a:lnTo>
                  <a:pt x="3099" y="4852"/>
                </a:lnTo>
                <a:lnTo>
                  <a:pt x="3128" y="4826"/>
                </a:lnTo>
                <a:lnTo>
                  <a:pt x="3155" y="4800"/>
                </a:lnTo>
                <a:lnTo>
                  <a:pt x="3183" y="4773"/>
                </a:lnTo>
                <a:lnTo>
                  <a:pt x="3209" y="4746"/>
                </a:lnTo>
                <a:lnTo>
                  <a:pt x="3236" y="4718"/>
                </a:lnTo>
                <a:lnTo>
                  <a:pt x="3260" y="4690"/>
                </a:lnTo>
                <a:lnTo>
                  <a:pt x="3286" y="4660"/>
                </a:lnTo>
                <a:lnTo>
                  <a:pt x="3309" y="4631"/>
                </a:lnTo>
                <a:lnTo>
                  <a:pt x="3333" y="4600"/>
                </a:lnTo>
                <a:lnTo>
                  <a:pt x="3355" y="4570"/>
                </a:lnTo>
                <a:lnTo>
                  <a:pt x="3376" y="4538"/>
                </a:lnTo>
                <a:lnTo>
                  <a:pt x="3398" y="4507"/>
                </a:lnTo>
                <a:lnTo>
                  <a:pt x="3418" y="4474"/>
                </a:lnTo>
                <a:lnTo>
                  <a:pt x="3438" y="4440"/>
                </a:lnTo>
                <a:lnTo>
                  <a:pt x="3457" y="4407"/>
                </a:lnTo>
                <a:lnTo>
                  <a:pt x="3474" y="4373"/>
                </a:lnTo>
                <a:lnTo>
                  <a:pt x="3492" y="4339"/>
                </a:lnTo>
                <a:lnTo>
                  <a:pt x="3508" y="4304"/>
                </a:lnTo>
                <a:lnTo>
                  <a:pt x="3523" y="4268"/>
                </a:lnTo>
                <a:lnTo>
                  <a:pt x="3538" y="4233"/>
                </a:lnTo>
                <a:lnTo>
                  <a:pt x="3552" y="4196"/>
                </a:lnTo>
                <a:lnTo>
                  <a:pt x="3565" y="4159"/>
                </a:lnTo>
                <a:lnTo>
                  <a:pt x="3577" y="4122"/>
                </a:lnTo>
                <a:lnTo>
                  <a:pt x="3588" y="4085"/>
                </a:lnTo>
                <a:lnTo>
                  <a:pt x="3599" y="4046"/>
                </a:lnTo>
                <a:lnTo>
                  <a:pt x="3608" y="4008"/>
                </a:lnTo>
                <a:lnTo>
                  <a:pt x="3616" y="3970"/>
                </a:lnTo>
                <a:lnTo>
                  <a:pt x="3624" y="3931"/>
                </a:lnTo>
                <a:lnTo>
                  <a:pt x="3630" y="3891"/>
                </a:lnTo>
                <a:lnTo>
                  <a:pt x="3635" y="3852"/>
                </a:lnTo>
                <a:lnTo>
                  <a:pt x="3640" y="3812"/>
                </a:lnTo>
                <a:lnTo>
                  <a:pt x="3643" y="3771"/>
                </a:lnTo>
                <a:lnTo>
                  <a:pt x="3646" y="3731"/>
                </a:lnTo>
                <a:lnTo>
                  <a:pt x="3648" y="3691"/>
                </a:lnTo>
                <a:lnTo>
                  <a:pt x="3648" y="3649"/>
                </a:lnTo>
                <a:lnTo>
                  <a:pt x="3647" y="3601"/>
                </a:lnTo>
                <a:lnTo>
                  <a:pt x="3645" y="3552"/>
                </a:lnTo>
                <a:lnTo>
                  <a:pt x="3642" y="3504"/>
                </a:lnTo>
                <a:lnTo>
                  <a:pt x="3637" y="3457"/>
                </a:lnTo>
                <a:lnTo>
                  <a:pt x="3631" y="3411"/>
                </a:lnTo>
                <a:lnTo>
                  <a:pt x="3623" y="3364"/>
                </a:lnTo>
                <a:lnTo>
                  <a:pt x="3614" y="3318"/>
                </a:lnTo>
                <a:lnTo>
                  <a:pt x="3604" y="3272"/>
                </a:lnTo>
                <a:lnTo>
                  <a:pt x="3591" y="3227"/>
                </a:lnTo>
                <a:lnTo>
                  <a:pt x="3579" y="3182"/>
                </a:lnTo>
                <a:lnTo>
                  <a:pt x="3565" y="3139"/>
                </a:lnTo>
                <a:lnTo>
                  <a:pt x="3550" y="3095"/>
                </a:lnTo>
                <a:lnTo>
                  <a:pt x="3532" y="3052"/>
                </a:lnTo>
                <a:lnTo>
                  <a:pt x="3515" y="3010"/>
                </a:lnTo>
                <a:lnTo>
                  <a:pt x="3496" y="2969"/>
                </a:lnTo>
                <a:lnTo>
                  <a:pt x="3475" y="2928"/>
                </a:lnTo>
                <a:lnTo>
                  <a:pt x="3454" y="2887"/>
                </a:lnTo>
                <a:lnTo>
                  <a:pt x="3431" y="2847"/>
                </a:lnTo>
                <a:lnTo>
                  <a:pt x="3408" y="2809"/>
                </a:lnTo>
                <a:lnTo>
                  <a:pt x="3384" y="2771"/>
                </a:lnTo>
                <a:lnTo>
                  <a:pt x="3358" y="2733"/>
                </a:lnTo>
                <a:lnTo>
                  <a:pt x="3332" y="2697"/>
                </a:lnTo>
                <a:lnTo>
                  <a:pt x="3304" y="2661"/>
                </a:lnTo>
                <a:lnTo>
                  <a:pt x="3276" y="2626"/>
                </a:lnTo>
                <a:lnTo>
                  <a:pt x="3246" y="2592"/>
                </a:lnTo>
                <a:lnTo>
                  <a:pt x="3215" y="2559"/>
                </a:lnTo>
                <a:lnTo>
                  <a:pt x="3184" y="2526"/>
                </a:lnTo>
                <a:lnTo>
                  <a:pt x="3151" y="2495"/>
                </a:lnTo>
                <a:lnTo>
                  <a:pt x="3118" y="2464"/>
                </a:lnTo>
                <a:lnTo>
                  <a:pt x="3084" y="2435"/>
                </a:lnTo>
                <a:lnTo>
                  <a:pt x="3049" y="2406"/>
                </a:lnTo>
                <a:lnTo>
                  <a:pt x="3014" y="2378"/>
                </a:lnTo>
                <a:lnTo>
                  <a:pt x="3666" y="1453"/>
                </a:lnTo>
                <a:lnTo>
                  <a:pt x="3666" y="761"/>
                </a:lnTo>
                <a:lnTo>
                  <a:pt x="2496" y="761"/>
                </a:lnTo>
                <a:lnTo>
                  <a:pt x="2496" y="2121"/>
                </a:lnTo>
                <a:close/>
                <a:moveTo>
                  <a:pt x="3080" y="3649"/>
                </a:moveTo>
                <a:lnTo>
                  <a:pt x="3080" y="3649"/>
                </a:lnTo>
                <a:lnTo>
                  <a:pt x="3079" y="3675"/>
                </a:lnTo>
                <a:lnTo>
                  <a:pt x="3078" y="3702"/>
                </a:lnTo>
                <a:lnTo>
                  <a:pt x="3077" y="3727"/>
                </a:lnTo>
                <a:lnTo>
                  <a:pt x="3074" y="3754"/>
                </a:lnTo>
                <a:lnTo>
                  <a:pt x="3072" y="3779"/>
                </a:lnTo>
                <a:lnTo>
                  <a:pt x="3068" y="3805"/>
                </a:lnTo>
                <a:lnTo>
                  <a:pt x="3064" y="3829"/>
                </a:lnTo>
                <a:lnTo>
                  <a:pt x="3059" y="3855"/>
                </a:lnTo>
                <a:lnTo>
                  <a:pt x="3053" y="3879"/>
                </a:lnTo>
                <a:lnTo>
                  <a:pt x="3047" y="3905"/>
                </a:lnTo>
                <a:lnTo>
                  <a:pt x="3041" y="3928"/>
                </a:lnTo>
                <a:lnTo>
                  <a:pt x="3033" y="3952"/>
                </a:lnTo>
                <a:lnTo>
                  <a:pt x="3026" y="3976"/>
                </a:lnTo>
                <a:lnTo>
                  <a:pt x="3018" y="4000"/>
                </a:lnTo>
                <a:lnTo>
                  <a:pt x="3009" y="4023"/>
                </a:lnTo>
                <a:lnTo>
                  <a:pt x="3000" y="4046"/>
                </a:lnTo>
                <a:lnTo>
                  <a:pt x="2979" y="4091"/>
                </a:lnTo>
                <a:lnTo>
                  <a:pt x="2956" y="4136"/>
                </a:lnTo>
                <a:lnTo>
                  <a:pt x="2931" y="4179"/>
                </a:lnTo>
                <a:lnTo>
                  <a:pt x="2905" y="4219"/>
                </a:lnTo>
                <a:lnTo>
                  <a:pt x="2876" y="4260"/>
                </a:lnTo>
                <a:lnTo>
                  <a:pt x="2846" y="4299"/>
                </a:lnTo>
                <a:lnTo>
                  <a:pt x="2814" y="4335"/>
                </a:lnTo>
                <a:lnTo>
                  <a:pt x="2780" y="4371"/>
                </a:lnTo>
                <a:lnTo>
                  <a:pt x="2745" y="4405"/>
                </a:lnTo>
                <a:lnTo>
                  <a:pt x="2707" y="4437"/>
                </a:lnTo>
                <a:lnTo>
                  <a:pt x="2669" y="4467"/>
                </a:lnTo>
                <a:lnTo>
                  <a:pt x="2629" y="4495"/>
                </a:lnTo>
                <a:lnTo>
                  <a:pt x="2588" y="4522"/>
                </a:lnTo>
                <a:lnTo>
                  <a:pt x="2545" y="4547"/>
                </a:lnTo>
                <a:lnTo>
                  <a:pt x="2500" y="4570"/>
                </a:lnTo>
                <a:lnTo>
                  <a:pt x="2456" y="4590"/>
                </a:lnTo>
                <a:lnTo>
                  <a:pt x="2432" y="4599"/>
                </a:lnTo>
                <a:lnTo>
                  <a:pt x="2410" y="4608"/>
                </a:lnTo>
                <a:lnTo>
                  <a:pt x="2385" y="4617"/>
                </a:lnTo>
                <a:lnTo>
                  <a:pt x="2362" y="4625"/>
                </a:lnTo>
                <a:lnTo>
                  <a:pt x="2337" y="4632"/>
                </a:lnTo>
                <a:lnTo>
                  <a:pt x="2313" y="4638"/>
                </a:lnTo>
                <a:lnTo>
                  <a:pt x="2288" y="4644"/>
                </a:lnTo>
                <a:lnTo>
                  <a:pt x="2264" y="4649"/>
                </a:lnTo>
                <a:lnTo>
                  <a:pt x="2239" y="4654"/>
                </a:lnTo>
                <a:lnTo>
                  <a:pt x="2214" y="4658"/>
                </a:lnTo>
                <a:lnTo>
                  <a:pt x="2189" y="4662"/>
                </a:lnTo>
                <a:lnTo>
                  <a:pt x="2163" y="4665"/>
                </a:lnTo>
                <a:lnTo>
                  <a:pt x="2137" y="4668"/>
                </a:lnTo>
                <a:lnTo>
                  <a:pt x="2111" y="4669"/>
                </a:lnTo>
                <a:lnTo>
                  <a:pt x="2085" y="4670"/>
                </a:lnTo>
                <a:lnTo>
                  <a:pt x="2058" y="4671"/>
                </a:lnTo>
                <a:lnTo>
                  <a:pt x="2032" y="4670"/>
                </a:lnTo>
                <a:lnTo>
                  <a:pt x="2006" y="4669"/>
                </a:lnTo>
                <a:lnTo>
                  <a:pt x="1980" y="4668"/>
                </a:lnTo>
                <a:lnTo>
                  <a:pt x="1954" y="4665"/>
                </a:lnTo>
                <a:lnTo>
                  <a:pt x="1929" y="4662"/>
                </a:lnTo>
                <a:lnTo>
                  <a:pt x="1903" y="4658"/>
                </a:lnTo>
                <a:lnTo>
                  <a:pt x="1878" y="4654"/>
                </a:lnTo>
                <a:lnTo>
                  <a:pt x="1852" y="4649"/>
                </a:lnTo>
                <a:lnTo>
                  <a:pt x="1828" y="4644"/>
                </a:lnTo>
                <a:lnTo>
                  <a:pt x="1804" y="4638"/>
                </a:lnTo>
                <a:lnTo>
                  <a:pt x="1779" y="4632"/>
                </a:lnTo>
                <a:lnTo>
                  <a:pt x="1755" y="4625"/>
                </a:lnTo>
                <a:lnTo>
                  <a:pt x="1731" y="4617"/>
                </a:lnTo>
                <a:lnTo>
                  <a:pt x="1708" y="4608"/>
                </a:lnTo>
                <a:lnTo>
                  <a:pt x="1684" y="4599"/>
                </a:lnTo>
                <a:lnTo>
                  <a:pt x="1661" y="4590"/>
                </a:lnTo>
                <a:lnTo>
                  <a:pt x="1616" y="4570"/>
                </a:lnTo>
                <a:lnTo>
                  <a:pt x="1572" y="4547"/>
                </a:lnTo>
                <a:lnTo>
                  <a:pt x="1530" y="4522"/>
                </a:lnTo>
                <a:lnTo>
                  <a:pt x="1488" y="4495"/>
                </a:lnTo>
                <a:lnTo>
                  <a:pt x="1448" y="4467"/>
                </a:lnTo>
                <a:lnTo>
                  <a:pt x="1409" y="4437"/>
                </a:lnTo>
                <a:lnTo>
                  <a:pt x="1373" y="4405"/>
                </a:lnTo>
                <a:lnTo>
                  <a:pt x="1337" y="4371"/>
                </a:lnTo>
                <a:lnTo>
                  <a:pt x="1303" y="4335"/>
                </a:lnTo>
                <a:lnTo>
                  <a:pt x="1271" y="4299"/>
                </a:lnTo>
                <a:lnTo>
                  <a:pt x="1240" y="4260"/>
                </a:lnTo>
                <a:lnTo>
                  <a:pt x="1212" y="4219"/>
                </a:lnTo>
                <a:lnTo>
                  <a:pt x="1185" y="4179"/>
                </a:lnTo>
                <a:lnTo>
                  <a:pt x="1161" y="4136"/>
                </a:lnTo>
                <a:lnTo>
                  <a:pt x="1138" y="4091"/>
                </a:lnTo>
                <a:lnTo>
                  <a:pt x="1118" y="4046"/>
                </a:lnTo>
                <a:lnTo>
                  <a:pt x="1108" y="4023"/>
                </a:lnTo>
                <a:lnTo>
                  <a:pt x="1100" y="4000"/>
                </a:lnTo>
                <a:lnTo>
                  <a:pt x="1091" y="3976"/>
                </a:lnTo>
                <a:lnTo>
                  <a:pt x="1083" y="3952"/>
                </a:lnTo>
                <a:lnTo>
                  <a:pt x="1076" y="3928"/>
                </a:lnTo>
                <a:lnTo>
                  <a:pt x="1069" y="3905"/>
                </a:lnTo>
                <a:lnTo>
                  <a:pt x="1064" y="3879"/>
                </a:lnTo>
                <a:lnTo>
                  <a:pt x="1058" y="3855"/>
                </a:lnTo>
                <a:lnTo>
                  <a:pt x="1053" y="3829"/>
                </a:lnTo>
                <a:lnTo>
                  <a:pt x="1049" y="3805"/>
                </a:lnTo>
                <a:lnTo>
                  <a:pt x="1046" y="3779"/>
                </a:lnTo>
                <a:lnTo>
                  <a:pt x="1043" y="3754"/>
                </a:lnTo>
                <a:lnTo>
                  <a:pt x="1041" y="3727"/>
                </a:lnTo>
                <a:lnTo>
                  <a:pt x="1038" y="3702"/>
                </a:lnTo>
                <a:lnTo>
                  <a:pt x="1037" y="3675"/>
                </a:lnTo>
                <a:lnTo>
                  <a:pt x="1037" y="3649"/>
                </a:lnTo>
                <a:lnTo>
                  <a:pt x="1037" y="3622"/>
                </a:lnTo>
                <a:lnTo>
                  <a:pt x="1038" y="3597"/>
                </a:lnTo>
                <a:lnTo>
                  <a:pt x="1041" y="3571"/>
                </a:lnTo>
                <a:lnTo>
                  <a:pt x="1043" y="3545"/>
                </a:lnTo>
                <a:lnTo>
                  <a:pt x="1046" y="3520"/>
                </a:lnTo>
                <a:lnTo>
                  <a:pt x="1049" y="3494"/>
                </a:lnTo>
                <a:lnTo>
                  <a:pt x="1053" y="3469"/>
                </a:lnTo>
                <a:lnTo>
                  <a:pt x="1058" y="3444"/>
                </a:lnTo>
                <a:lnTo>
                  <a:pt x="1064" y="3419"/>
                </a:lnTo>
                <a:lnTo>
                  <a:pt x="1069" y="3394"/>
                </a:lnTo>
                <a:lnTo>
                  <a:pt x="1076" y="3370"/>
                </a:lnTo>
                <a:lnTo>
                  <a:pt x="1083" y="3346"/>
                </a:lnTo>
                <a:lnTo>
                  <a:pt x="1091" y="3322"/>
                </a:lnTo>
                <a:lnTo>
                  <a:pt x="1100" y="3299"/>
                </a:lnTo>
                <a:lnTo>
                  <a:pt x="1108" y="3275"/>
                </a:lnTo>
                <a:lnTo>
                  <a:pt x="1118" y="3252"/>
                </a:lnTo>
                <a:lnTo>
                  <a:pt x="1138" y="3207"/>
                </a:lnTo>
                <a:lnTo>
                  <a:pt x="1161" y="3163"/>
                </a:lnTo>
                <a:lnTo>
                  <a:pt x="1185" y="3120"/>
                </a:lnTo>
                <a:lnTo>
                  <a:pt x="1212" y="3079"/>
                </a:lnTo>
                <a:lnTo>
                  <a:pt x="1240" y="3039"/>
                </a:lnTo>
                <a:lnTo>
                  <a:pt x="1271" y="3000"/>
                </a:lnTo>
                <a:lnTo>
                  <a:pt x="1303" y="2963"/>
                </a:lnTo>
                <a:lnTo>
                  <a:pt x="1337" y="2928"/>
                </a:lnTo>
                <a:lnTo>
                  <a:pt x="1373" y="2894"/>
                </a:lnTo>
                <a:lnTo>
                  <a:pt x="1409" y="2862"/>
                </a:lnTo>
                <a:lnTo>
                  <a:pt x="1448" y="2831"/>
                </a:lnTo>
                <a:lnTo>
                  <a:pt x="1488" y="2802"/>
                </a:lnTo>
                <a:lnTo>
                  <a:pt x="1530" y="2776"/>
                </a:lnTo>
                <a:lnTo>
                  <a:pt x="1572" y="2752"/>
                </a:lnTo>
                <a:lnTo>
                  <a:pt x="1616" y="2729"/>
                </a:lnTo>
                <a:lnTo>
                  <a:pt x="1661" y="2709"/>
                </a:lnTo>
                <a:lnTo>
                  <a:pt x="1684" y="2700"/>
                </a:lnTo>
                <a:lnTo>
                  <a:pt x="1708" y="2690"/>
                </a:lnTo>
                <a:lnTo>
                  <a:pt x="1731" y="2682"/>
                </a:lnTo>
                <a:lnTo>
                  <a:pt x="1755" y="2674"/>
                </a:lnTo>
                <a:lnTo>
                  <a:pt x="1779" y="2667"/>
                </a:lnTo>
                <a:lnTo>
                  <a:pt x="1804" y="2661"/>
                </a:lnTo>
                <a:lnTo>
                  <a:pt x="1828" y="2655"/>
                </a:lnTo>
                <a:lnTo>
                  <a:pt x="1852" y="2649"/>
                </a:lnTo>
                <a:lnTo>
                  <a:pt x="1878" y="2645"/>
                </a:lnTo>
                <a:lnTo>
                  <a:pt x="1903" y="2640"/>
                </a:lnTo>
                <a:lnTo>
                  <a:pt x="1929" y="2636"/>
                </a:lnTo>
                <a:lnTo>
                  <a:pt x="1954" y="2633"/>
                </a:lnTo>
                <a:lnTo>
                  <a:pt x="1980" y="2631"/>
                </a:lnTo>
                <a:lnTo>
                  <a:pt x="2006" y="2629"/>
                </a:lnTo>
                <a:lnTo>
                  <a:pt x="2032" y="2628"/>
                </a:lnTo>
                <a:lnTo>
                  <a:pt x="2058" y="2628"/>
                </a:lnTo>
                <a:lnTo>
                  <a:pt x="2085" y="2628"/>
                </a:lnTo>
                <a:lnTo>
                  <a:pt x="2111" y="2629"/>
                </a:lnTo>
                <a:lnTo>
                  <a:pt x="2137" y="2631"/>
                </a:lnTo>
                <a:lnTo>
                  <a:pt x="2163" y="2633"/>
                </a:lnTo>
                <a:lnTo>
                  <a:pt x="2189" y="2636"/>
                </a:lnTo>
                <a:lnTo>
                  <a:pt x="2214" y="2640"/>
                </a:lnTo>
                <a:lnTo>
                  <a:pt x="2239" y="2645"/>
                </a:lnTo>
                <a:lnTo>
                  <a:pt x="2264" y="2649"/>
                </a:lnTo>
                <a:lnTo>
                  <a:pt x="2288" y="2655"/>
                </a:lnTo>
                <a:lnTo>
                  <a:pt x="2313" y="2661"/>
                </a:lnTo>
                <a:lnTo>
                  <a:pt x="2337" y="2667"/>
                </a:lnTo>
                <a:lnTo>
                  <a:pt x="2362" y="2674"/>
                </a:lnTo>
                <a:lnTo>
                  <a:pt x="2385" y="2682"/>
                </a:lnTo>
                <a:lnTo>
                  <a:pt x="2410" y="2690"/>
                </a:lnTo>
                <a:lnTo>
                  <a:pt x="2432" y="2700"/>
                </a:lnTo>
                <a:lnTo>
                  <a:pt x="2456" y="2709"/>
                </a:lnTo>
                <a:lnTo>
                  <a:pt x="2500" y="2729"/>
                </a:lnTo>
                <a:lnTo>
                  <a:pt x="2545" y="2752"/>
                </a:lnTo>
                <a:lnTo>
                  <a:pt x="2588" y="2776"/>
                </a:lnTo>
                <a:lnTo>
                  <a:pt x="2629" y="2802"/>
                </a:lnTo>
                <a:lnTo>
                  <a:pt x="2669" y="2831"/>
                </a:lnTo>
                <a:lnTo>
                  <a:pt x="2707" y="2862"/>
                </a:lnTo>
                <a:lnTo>
                  <a:pt x="2745" y="2894"/>
                </a:lnTo>
                <a:lnTo>
                  <a:pt x="2780" y="2928"/>
                </a:lnTo>
                <a:lnTo>
                  <a:pt x="2814" y="2963"/>
                </a:lnTo>
                <a:lnTo>
                  <a:pt x="2846" y="3000"/>
                </a:lnTo>
                <a:lnTo>
                  <a:pt x="2876" y="3039"/>
                </a:lnTo>
                <a:lnTo>
                  <a:pt x="2905" y="3079"/>
                </a:lnTo>
                <a:lnTo>
                  <a:pt x="2931" y="3120"/>
                </a:lnTo>
                <a:lnTo>
                  <a:pt x="2956" y="3163"/>
                </a:lnTo>
                <a:lnTo>
                  <a:pt x="2979" y="3207"/>
                </a:lnTo>
                <a:lnTo>
                  <a:pt x="3000" y="3252"/>
                </a:lnTo>
                <a:lnTo>
                  <a:pt x="3009" y="3275"/>
                </a:lnTo>
                <a:lnTo>
                  <a:pt x="3018" y="3299"/>
                </a:lnTo>
                <a:lnTo>
                  <a:pt x="3026" y="3322"/>
                </a:lnTo>
                <a:lnTo>
                  <a:pt x="3033" y="3346"/>
                </a:lnTo>
                <a:lnTo>
                  <a:pt x="3041" y="3370"/>
                </a:lnTo>
                <a:lnTo>
                  <a:pt x="3047" y="3394"/>
                </a:lnTo>
                <a:lnTo>
                  <a:pt x="3053" y="3419"/>
                </a:lnTo>
                <a:lnTo>
                  <a:pt x="3059" y="3444"/>
                </a:lnTo>
                <a:lnTo>
                  <a:pt x="3064" y="3469"/>
                </a:lnTo>
                <a:lnTo>
                  <a:pt x="3068" y="3494"/>
                </a:lnTo>
                <a:lnTo>
                  <a:pt x="3072" y="3520"/>
                </a:lnTo>
                <a:lnTo>
                  <a:pt x="3074" y="3545"/>
                </a:lnTo>
                <a:lnTo>
                  <a:pt x="3077" y="3571"/>
                </a:lnTo>
                <a:lnTo>
                  <a:pt x="3078" y="3597"/>
                </a:lnTo>
                <a:lnTo>
                  <a:pt x="3079" y="3622"/>
                </a:lnTo>
                <a:lnTo>
                  <a:pt x="3080" y="3649"/>
                </a:lnTo>
                <a:close/>
                <a:moveTo>
                  <a:pt x="0" y="0"/>
                </a:moveTo>
                <a:lnTo>
                  <a:pt x="0" y="462"/>
                </a:lnTo>
                <a:lnTo>
                  <a:pt x="4116" y="462"/>
                </a:lnTo>
                <a:lnTo>
                  <a:pt x="4116" y="0"/>
                </a:lnTo>
                <a:lnTo>
                  <a:pt x="0" y="0"/>
                </a:lnTo>
                <a:close/>
                <a:moveTo>
                  <a:pt x="2024" y="2698"/>
                </a:moveTo>
                <a:lnTo>
                  <a:pt x="1820" y="3321"/>
                </a:lnTo>
                <a:lnTo>
                  <a:pt x="1165" y="3321"/>
                </a:lnTo>
                <a:lnTo>
                  <a:pt x="1159" y="3321"/>
                </a:lnTo>
                <a:lnTo>
                  <a:pt x="1154" y="3323"/>
                </a:lnTo>
                <a:lnTo>
                  <a:pt x="1149" y="3325"/>
                </a:lnTo>
                <a:lnTo>
                  <a:pt x="1143" y="3328"/>
                </a:lnTo>
                <a:lnTo>
                  <a:pt x="1139" y="3331"/>
                </a:lnTo>
                <a:lnTo>
                  <a:pt x="1135" y="3335"/>
                </a:lnTo>
                <a:lnTo>
                  <a:pt x="1133" y="3340"/>
                </a:lnTo>
                <a:lnTo>
                  <a:pt x="1130" y="3345"/>
                </a:lnTo>
                <a:lnTo>
                  <a:pt x="1129" y="3352"/>
                </a:lnTo>
                <a:lnTo>
                  <a:pt x="1129" y="3357"/>
                </a:lnTo>
                <a:lnTo>
                  <a:pt x="1129" y="3363"/>
                </a:lnTo>
                <a:lnTo>
                  <a:pt x="1130" y="3368"/>
                </a:lnTo>
                <a:lnTo>
                  <a:pt x="1132" y="3373"/>
                </a:lnTo>
                <a:lnTo>
                  <a:pt x="1135" y="3378"/>
                </a:lnTo>
                <a:lnTo>
                  <a:pt x="1139" y="3382"/>
                </a:lnTo>
                <a:lnTo>
                  <a:pt x="1143" y="3386"/>
                </a:lnTo>
                <a:lnTo>
                  <a:pt x="1673" y="3772"/>
                </a:lnTo>
                <a:lnTo>
                  <a:pt x="1469" y="4400"/>
                </a:lnTo>
                <a:lnTo>
                  <a:pt x="1468" y="4405"/>
                </a:lnTo>
                <a:lnTo>
                  <a:pt x="1467" y="4411"/>
                </a:lnTo>
                <a:lnTo>
                  <a:pt x="1468" y="4416"/>
                </a:lnTo>
                <a:lnTo>
                  <a:pt x="1469" y="4422"/>
                </a:lnTo>
                <a:lnTo>
                  <a:pt x="1471" y="4427"/>
                </a:lnTo>
                <a:lnTo>
                  <a:pt x="1475" y="4431"/>
                </a:lnTo>
                <a:lnTo>
                  <a:pt x="1479" y="4436"/>
                </a:lnTo>
                <a:lnTo>
                  <a:pt x="1483" y="4439"/>
                </a:lnTo>
                <a:lnTo>
                  <a:pt x="1488" y="4442"/>
                </a:lnTo>
                <a:lnTo>
                  <a:pt x="1493" y="4444"/>
                </a:lnTo>
                <a:lnTo>
                  <a:pt x="1498" y="4446"/>
                </a:lnTo>
                <a:lnTo>
                  <a:pt x="1504" y="4446"/>
                </a:lnTo>
                <a:lnTo>
                  <a:pt x="1509" y="4446"/>
                </a:lnTo>
                <a:lnTo>
                  <a:pt x="1515" y="4444"/>
                </a:lnTo>
                <a:lnTo>
                  <a:pt x="1520" y="4442"/>
                </a:lnTo>
                <a:lnTo>
                  <a:pt x="1525" y="4439"/>
                </a:lnTo>
                <a:lnTo>
                  <a:pt x="2058" y="4052"/>
                </a:lnTo>
                <a:lnTo>
                  <a:pt x="2591" y="4439"/>
                </a:lnTo>
                <a:lnTo>
                  <a:pt x="2596" y="4442"/>
                </a:lnTo>
                <a:lnTo>
                  <a:pt x="2601" y="4444"/>
                </a:lnTo>
                <a:lnTo>
                  <a:pt x="2606" y="4446"/>
                </a:lnTo>
                <a:lnTo>
                  <a:pt x="2612" y="4446"/>
                </a:lnTo>
                <a:lnTo>
                  <a:pt x="2617" y="4446"/>
                </a:lnTo>
                <a:lnTo>
                  <a:pt x="2623" y="4444"/>
                </a:lnTo>
                <a:lnTo>
                  <a:pt x="2628" y="4442"/>
                </a:lnTo>
                <a:lnTo>
                  <a:pt x="2633" y="4439"/>
                </a:lnTo>
                <a:lnTo>
                  <a:pt x="2638" y="4436"/>
                </a:lnTo>
                <a:lnTo>
                  <a:pt x="2641" y="4431"/>
                </a:lnTo>
                <a:lnTo>
                  <a:pt x="2644" y="4427"/>
                </a:lnTo>
                <a:lnTo>
                  <a:pt x="2646" y="4422"/>
                </a:lnTo>
                <a:lnTo>
                  <a:pt x="2648" y="4416"/>
                </a:lnTo>
                <a:lnTo>
                  <a:pt x="2648" y="4411"/>
                </a:lnTo>
                <a:lnTo>
                  <a:pt x="2648" y="4405"/>
                </a:lnTo>
                <a:lnTo>
                  <a:pt x="2646" y="4400"/>
                </a:lnTo>
                <a:lnTo>
                  <a:pt x="2442" y="3772"/>
                </a:lnTo>
                <a:lnTo>
                  <a:pt x="2973" y="3386"/>
                </a:lnTo>
                <a:lnTo>
                  <a:pt x="2977" y="3382"/>
                </a:lnTo>
                <a:lnTo>
                  <a:pt x="2981" y="3378"/>
                </a:lnTo>
                <a:lnTo>
                  <a:pt x="2984" y="3373"/>
                </a:lnTo>
                <a:lnTo>
                  <a:pt x="2986" y="3368"/>
                </a:lnTo>
                <a:lnTo>
                  <a:pt x="2987" y="3363"/>
                </a:lnTo>
                <a:lnTo>
                  <a:pt x="2988" y="3357"/>
                </a:lnTo>
                <a:lnTo>
                  <a:pt x="2987" y="3352"/>
                </a:lnTo>
                <a:lnTo>
                  <a:pt x="2986" y="3345"/>
                </a:lnTo>
                <a:lnTo>
                  <a:pt x="2984" y="3340"/>
                </a:lnTo>
                <a:lnTo>
                  <a:pt x="2981" y="3335"/>
                </a:lnTo>
                <a:lnTo>
                  <a:pt x="2977" y="3331"/>
                </a:lnTo>
                <a:lnTo>
                  <a:pt x="2973" y="3328"/>
                </a:lnTo>
                <a:lnTo>
                  <a:pt x="2968" y="3325"/>
                </a:lnTo>
                <a:lnTo>
                  <a:pt x="2963" y="3323"/>
                </a:lnTo>
                <a:lnTo>
                  <a:pt x="2958" y="3321"/>
                </a:lnTo>
                <a:lnTo>
                  <a:pt x="2952" y="3321"/>
                </a:lnTo>
                <a:lnTo>
                  <a:pt x="2296" y="3321"/>
                </a:lnTo>
                <a:lnTo>
                  <a:pt x="2093" y="2698"/>
                </a:lnTo>
                <a:lnTo>
                  <a:pt x="2091" y="2691"/>
                </a:lnTo>
                <a:lnTo>
                  <a:pt x="2088" y="2687"/>
                </a:lnTo>
                <a:lnTo>
                  <a:pt x="2084" y="2682"/>
                </a:lnTo>
                <a:lnTo>
                  <a:pt x="2080" y="2679"/>
                </a:lnTo>
                <a:lnTo>
                  <a:pt x="2075" y="2676"/>
                </a:lnTo>
                <a:lnTo>
                  <a:pt x="2069" y="2674"/>
                </a:lnTo>
                <a:lnTo>
                  <a:pt x="2064" y="2673"/>
                </a:lnTo>
                <a:lnTo>
                  <a:pt x="2058" y="2672"/>
                </a:lnTo>
                <a:lnTo>
                  <a:pt x="2053" y="2673"/>
                </a:lnTo>
                <a:lnTo>
                  <a:pt x="2047" y="2674"/>
                </a:lnTo>
                <a:lnTo>
                  <a:pt x="2042" y="2676"/>
                </a:lnTo>
                <a:lnTo>
                  <a:pt x="2037" y="2679"/>
                </a:lnTo>
                <a:lnTo>
                  <a:pt x="2033" y="2682"/>
                </a:lnTo>
                <a:lnTo>
                  <a:pt x="2030" y="2687"/>
                </a:lnTo>
                <a:lnTo>
                  <a:pt x="2027" y="2691"/>
                </a:lnTo>
                <a:lnTo>
                  <a:pt x="2024" y="269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sz="1400">
              <a:latin typeface="+mj-lt"/>
              <a:cs typeface="+mn-ea"/>
              <a:sym typeface="+mn-lt"/>
            </a:endParaRPr>
          </a:p>
        </p:txBody>
      </p:sp>
      <p:sp>
        <p:nvSpPr>
          <p:cNvPr id="15" name="PA_KSO_Shape_10"/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9831386" y="2063219"/>
            <a:ext cx="1043116" cy="1044856"/>
          </a:xfrm>
          <a:custGeom>
            <a:avLst/>
            <a:gdLst>
              <a:gd name="T0" fmla="*/ 1677554 w 4408"/>
              <a:gd name="T1" fmla="*/ 780497 h 4408"/>
              <a:gd name="T2" fmla="*/ 1588217 w 4408"/>
              <a:gd name="T3" fmla="*/ 591639 h 4408"/>
              <a:gd name="T4" fmla="*/ 1608502 w 4408"/>
              <a:gd name="T5" fmla="*/ 502180 h 4408"/>
              <a:gd name="T6" fmla="*/ 1696976 w 4408"/>
              <a:gd name="T7" fmla="*/ 375555 h 4408"/>
              <a:gd name="T8" fmla="*/ 1554554 w 4408"/>
              <a:gd name="T9" fmla="*/ 213924 h 4408"/>
              <a:gd name="T10" fmla="*/ 1473848 w 4408"/>
              <a:gd name="T11" fmla="*/ 222135 h 4408"/>
              <a:gd name="T12" fmla="*/ 1343079 w 4408"/>
              <a:gd name="T13" fmla="*/ 316780 h 4408"/>
              <a:gd name="T14" fmla="*/ 1147142 w 4408"/>
              <a:gd name="T15" fmla="*/ 246336 h 4408"/>
              <a:gd name="T16" fmla="*/ 1097941 w 4408"/>
              <a:gd name="T17" fmla="*/ 168978 h 4408"/>
              <a:gd name="T18" fmla="*/ 1070752 w 4408"/>
              <a:gd name="T19" fmla="*/ 16855 h 4408"/>
              <a:gd name="T20" fmla="*/ 856688 w 4408"/>
              <a:gd name="T21" fmla="*/ 3025 h 4408"/>
              <a:gd name="T22" fmla="*/ 805761 w 4408"/>
              <a:gd name="T23" fmla="*/ 65690 h 4408"/>
              <a:gd name="T24" fmla="*/ 779866 w 4408"/>
              <a:gd name="T25" fmla="*/ 225592 h 4408"/>
              <a:gd name="T26" fmla="*/ 591266 w 4408"/>
              <a:gd name="T27" fmla="*/ 314619 h 4408"/>
              <a:gd name="T28" fmla="*/ 502360 w 4408"/>
              <a:gd name="T29" fmla="*/ 294739 h 4408"/>
              <a:gd name="T30" fmla="*/ 375044 w 4408"/>
              <a:gd name="T31" fmla="*/ 206145 h 4408"/>
              <a:gd name="T32" fmla="*/ 214064 w 4408"/>
              <a:gd name="T33" fmla="*/ 348328 h 4408"/>
              <a:gd name="T34" fmla="*/ 221833 w 4408"/>
              <a:gd name="T35" fmla="*/ 428711 h 4408"/>
              <a:gd name="T36" fmla="*/ 316780 w 4408"/>
              <a:gd name="T37" fmla="*/ 560091 h 4408"/>
              <a:gd name="T38" fmla="*/ 246001 w 4408"/>
              <a:gd name="T39" fmla="*/ 756728 h 4408"/>
              <a:gd name="T40" fmla="*/ 168748 w 4408"/>
              <a:gd name="T41" fmla="*/ 805563 h 4408"/>
              <a:gd name="T42" fmla="*/ 16832 w 4408"/>
              <a:gd name="T43" fmla="*/ 832357 h 4408"/>
              <a:gd name="T44" fmla="*/ 3453 w 4408"/>
              <a:gd name="T45" fmla="*/ 1047577 h 4408"/>
              <a:gd name="T46" fmla="*/ 65600 w 4408"/>
              <a:gd name="T47" fmla="*/ 1098573 h 4408"/>
              <a:gd name="T48" fmla="*/ 225717 w 4408"/>
              <a:gd name="T49" fmla="*/ 1124935 h 4408"/>
              <a:gd name="T50" fmla="*/ 314191 w 4408"/>
              <a:gd name="T51" fmla="*/ 1313361 h 4408"/>
              <a:gd name="T52" fmla="*/ 294338 w 4408"/>
              <a:gd name="T53" fmla="*/ 1402820 h 4408"/>
              <a:gd name="T54" fmla="*/ 205864 w 4408"/>
              <a:gd name="T55" fmla="*/ 1529445 h 4408"/>
              <a:gd name="T56" fmla="*/ 348286 w 4408"/>
              <a:gd name="T57" fmla="*/ 1691076 h 4408"/>
              <a:gd name="T58" fmla="*/ 428560 w 4408"/>
              <a:gd name="T59" fmla="*/ 1682865 h 4408"/>
              <a:gd name="T60" fmla="*/ 559329 w 4408"/>
              <a:gd name="T61" fmla="*/ 1588220 h 4408"/>
              <a:gd name="T62" fmla="*/ 755698 w 4408"/>
              <a:gd name="T63" fmla="*/ 1658664 h 4408"/>
              <a:gd name="T64" fmla="*/ 804467 w 4408"/>
              <a:gd name="T65" fmla="*/ 1736886 h 4408"/>
              <a:gd name="T66" fmla="*/ 831656 w 4408"/>
              <a:gd name="T67" fmla="*/ 1888578 h 4408"/>
              <a:gd name="T68" fmla="*/ 1046152 w 4408"/>
              <a:gd name="T69" fmla="*/ 1901543 h 4408"/>
              <a:gd name="T70" fmla="*/ 1097510 w 4408"/>
              <a:gd name="T71" fmla="*/ 1839310 h 4408"/>
              <a:gd name="T72" fmla="*/ 1123405 w 4408"/>
              <a:gd name="T73" fmla="*/ 1679840 h 4408"/>
              <a:gd name="T74" fmla="*/ 1311574 w 4408"/>
              <a:gd name="T75" fmla="*/ 1590813 h 4408"/>
              <a:gd name="T76" fmla="*/ 1400911 w 4408"/>
              <a:gd name="T77" fmla="*/ 1610693 h 4408"/>
              <a:gd name="T78" fmla="*/ 1527364 w 4408"/>
              <a:gd name="T79" fmla="*/ 1699288 h 4408"/>
              <a:gd name="T80" fmla="*/ 1688776 w 4408"/>
              <a:gd name="T81" fmla="*/ 1556672 h 4408"/>
              <a:gd name="T82" fmla="*/ 1681007 w 4408"/>
              <a:gd name="T83" fmla="*/ 1475856 h 4408"/>
              <a:gd name="T84" fmla="*/ 1586059 w 4408"/>
              <a:gd name="T85" fmla="*/ 1344909 h 4408"/>
              <a:gd name="T86" fmla="*/ 1656407 w 4408"/>
              <a:gd name="T87" fmla="*/ 1148705 h 4408"/>
              <a:gd name="T88" fmla="*/ 1734092 w 4408"/>
              <a:gd name="T89" fmla="*/ 1099437 h 4408"/>
              <a:gd name="T90" fmla="*/ 1886008 w 4408"/>
              <a:gd name="T91" fmla="*/ 1072211 h 4408"/>
              <a:gd name="T92" fmla="*/ 1899387 w 4408"/>
              <a:gd name="T93" fmla="*/ 857423 h 4408"/>
              <a:gd name="T94" fmla="*/ 1836808 w 4408"/>
              <a:gd name="T95" fmla="*/ 805995 h 4408"/>
              <a:gd name="T96" fmla="*/ 1281363 w 4408"/>
              <a:gd name="T97" fmla="*/ 1111106 h 4408"/>
              <a:gd name="T98" fmla="*/ 1141100 w 4408"/>
              <a:gd name="T99" fmla="*/ 1265390 h 4408"/>
              <a:gd name="T100" fmla="*/ 951636 w 4408"/>
              <a:gd name="T101" fmla="*/ 1318547 h 4408"/>
              <a:gd name="T102" fmla="*/ 747066 w 4408"/>
              <a:gd name="T103" fmla="*/ 1256315 h 4408"/>
              <a:gd name="T104" fmla="*/ 614139 w 4408"/>
              <a:gd name="T105" fmla="*/ 1095116 h 4408"/>
              <a:gd name="T106" fmla="*/ 589539 w 4408"/>
              <a:gd name="T107" fmla="*/ 896318 h 4408"/>
              <a:gd name="T108" fmla="*/ 680603 w 4408"/>
              <a:gd name="T109" fmla="*/ 706164 h 4408"/>
              <a:gd name="T110" fmla="*/ 860140 w 4408"/>
              <a:gd name="T111" fmla="*/ 597689 h 4408"/>
              <a:gd name="T112" fmla="*/ 1060394 w 4408"/>
              <a:gd name="T113" fmla="*/ 602443 h 4408"/>
              <a:gd name="T114" fmla="*/ 1233458 w 4408"/>
              <a:gd name="T115" fmla="*/ 719561 h 4408"/>
              <a:gd name="T116" fmla="*/ 1315458 w 4408"/>
              <a:gd name="T117" fmla="*/ 914901 h 440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4408" h="4408">
                <a:moveTo>
                  <a:pt x="4239" y="1864"/>
                </a:moveTo>
                <a:lnTo>
                  <a:pt x="4036" y="1864"/>
                </a:lnTo>
                <a:lnTo>
                  <a:pt x="4018" y="1864"/>
                </a:lnTo>
                <a:lnTo>
                  <a:pt x="4001" y="1861"/>
                </a:lnTo>
                <a:lnTo>
                  <a:pt x="3983" y="1857"/>
                </a:lnTo>
                <a:lnTo>
                  <a:pt x="3966" y="1852"/>
                </a:lnTo>
                <a:lnTo>
                  <a:pt x="3949" y="1845"/>
                </a:lnTo>
                <a:lnTo>
                  <a:pt x="3933" y="1837"/>
                </a:lnTo>
                <a:lnTo>
                  <a:pt x="3916" y="1828"/>
                </a:lnTo>
                <a:lnTo>
                  <a:pt x="3901" y="1818"/>
                </a:lnTo>
                <a:lnTo>
                  <a:pt x="3887" y="1806"/>
                </a:lnTo>
                <a:lnTo>
                  <a:pt x="3873" y="1793"/>
                </a:lnTo>
                <a:lnTo>
                  <a:pt x="3861" y="1780"/>
                </a:lnTo>
                <a:lnTo>
                  <a:pt x="3848" y="1766"/>
                </a:lnTo>
                <a:lnTo>
                  <a:pt x="3838" y="1751"/>
                </a:lnTo>
                <a:lnTo>
                  <a:pt x="3829" y="1736"/>
                </a:lnTo>
                <a:lnTo>
                  <a:pt x="3822" y="1719"/>
                </a:lnTo>
                <a:lnTo>
                  <a:pt x="3816" y="1703"/>
                </a:lnTo>
                <a:lnTo>
                  <a:pt x="3699" y="1419"/>
                </a:lnTo>
                <a:lnTo>
                  <a:pt x="3691" y="1403"/>
                </a:lnTo>
                <a:lnTo>
                  <a:pt x="3685" y="1387"/>
                </a:lnTo>
                <a:lnTo>
                  <a:pt x="3680" y="1369"/>
                </a:lnTo>
                <a:lnTo>
                  <a:pt x="3677" y="1351"/>
                </a:lnTo>
                <a:lnTo>
                  <a:pt x="3675" y="1333"/>
                </a:lnTo>
                <a:lnTo>
                  <a:pt x="3675" y="1315"/>
                </a:lnTo>
                <a:lnTo>
                  <a:pt x="3675" y="1296"/>
                </a:lnTo>
                <a:lnTo>
                  <a:pt x="3678" y="1278"/>
                </a:lnTo>
                <a:lnTo>
                  <a:pt x="3681" y="1260"/>
                </a:lnTo>
                <a:lnTo>
                  <a:pt x="3685" y="1242"/>
                </a:lnTo>
                <a:lnTo>
                  <a:pt x="3691" y="1224"/>
                </a:lnTo>
                <a:lnTo>
                  <a:pt x="3698" y="1208"/>
                </a:lnTo>
                <a:lnTo>
                  <a:pt x="3706" y="1192"/>
                </a:lnTo>
                <a:lnTo>
                  <a:pt x="3717" y="1177"/>
                </a:lnTo>
                <a:lnTo>
                  <a:pt x="3727" y="1162"/>
                </a:lnTo>
                <a:lnTo>
                  <a:pt x="3739" y="1149"/>
                </a:lnTo>
                <a:lnTo>
                  <a:pt x="3883" y="1005"/>
                </a:lnTo>
                <a:lnTo>
                  <a:pt x="3895" y="992"/>
                </a:lnTo>
                <a:lnTo>
                  <a:pt x="3904" y="979"/>
                </a:lnTo>
                <a:lnTo>
                  <a:pt x="3913" y="965"/>
                </a:lnTo>
                <a:lnTo>
                  <a:pt x="3920" y="949"/>
                </a:lnTo>
                <a:lnTo>
                  <a:pt x="3926" y="933"/>
                </a:lnTo>
                <a:lnTo>
                  <a:pt x="3930" y="918"/>
                </a:lnTo>
                <a:lnTo>
                  <a:pt x="3932" y="902"/>
                </a:lnTo>
                <a:lnTo>
                  <a:pt x="3933" y="886"/>
                </a:lnTo>
                <a:lnTo>
                  <a:pt x="3932" y="869"/>
                </a:lnTo>
                <a:lnTo>
                  <a:pt x="3930" y="853"/>
                </a:lnTo>
                <a:lnTo>
                  <a:pt x="3926" y="837"/>
                </a:lnTo>
                <a:lnTo>
                  <a:pt x="3920" y="822"/>
                </a:lnTo>
                <a:lnTo>
                  <a:pt x="3913" y="806"/>
                </a:lnTo>
                <a:lnTo>
                  <a:pt x="3904" y="792"/>
                </a:lnTo>
                <a:lnTo>
                  <a:pt x="3895" y="778"/>
                </a:lnTo>
                <a:lnTo>
                  <a:pt x="3883" y="765"/>
                </a:lnTo>
                <a:lnTo>
                  <a:pt x="3643" y="525"/>
                </a:lnTo>
                <a:lnTo>
                  <a:pt x="3630" y="514"/>
                </a:lnTo>
                <a:lnTo>
                  <a:pt x="3616" y="504"/>
                </a:lnTo>
                <a:lnTo>
                  <a:pt x="3602" y="495"/>
                </a:lnTo>
                <a:lnTo>
                  <a:pt x="3587" y="489"/>
                </a:lnTo>
                <a:lnTo>
                  <a:pt x="3572" y="483"/>
                </a:lnTo>
                <a:lnTo>
                  <a:pt x="3555" y="479"/>
                </a:lnTo>
                <a:lnTo>
                  <a:pt x="3539" y="477"/>
                </a:lnTo>
                <a:lnTo>
                  <a:pt x="3523" y="476"/>
                </a:lnTo>
                <a:lnTo>
                  <a:pt x="3507" y="477"/>
                </a:lnTo>
                <a:lnTo>
                  <a:pt x="3490" y="479"/>
                </a:lnTo>
                <a:lnTo>
                  <a:pt x="3474" y="483"/>
                </a:lnTo>
                <a:lnTo>
                  <a:pt x="3459" y="489"/>
                </a:lnTo>
                <a:lnTo>
                  <a:pt x="3444" y="495"/>
                </a:lnTo>
                <a:lnTo>
                  <a:pt x="3430" y="504"/>
                </a:lnTo>
                <a:lnTo>
                  <a:pt x="3415" y="514"/>
                </a:lnTo>
                <a:lnTo>
                  <a:pt x="3403" y="525"/>
                </a:lnTo>
                <a:lnTo>
                  <a:pt x="3259" y="669"/>
                </a:lnTo>
                <a:lnTo>
                  <a:pt x="3246" y="682"/>
                </a:lnTo>
                <a:lnTo>
                  <a:pt x="3232" y="692"/>
                </a:lnTo>
                <a:lnTo>
                  <a:pt x="3217" y="702"/>
                </a:lnTo>
                <a:lnTo>
                  <a:pt x="3200" y="710"/>
                </a:lnTo>
                <a:lnTo>
                  <a:pt x="3183" y="717"/>
                </a:lnTo>
                <a:lnTo>
                  <a:pt x="3166" y="723"/>
                </a:lnTo>
                <a:lnTo>
                  <a:pt x="3149" y="727"/>
                </a:lnTo>
                <a:lnTo>
                  <a:pt x="3130" y="731"/>
                </a:lnTo>
                <a:lnTo>
                  <a:pt x="3112" y="733"/>
                </a:lnTo>
                <a:lnTo>
                  <a:pt x="3093" y="733"/>
                </a:lnTo>
                <a:lnTo>
                  <a:pt x="3075" y="733"/>
                </a:lnTo>
                <a:lnTo>
                  <a:pt x="3056" y="731"/>
                </a:lnTo>
                <a:lnTo>
                  <a:pt x="3039" y="728"/>
                </a:lnTo>
                <a:lnTo>
                  <a:pt x="3022" y="723"/>
                </a:lnTo>
                <a:lnTo>
                  <a:pt x="3005" y="717"/>
                </a:lnTo>
                <a:lnTo>
                  <a:pt x="2989" y="710"/>
                </a:lnTo>
                <a:lnTo>
                  <a:pt x="2705" y="592"/>
                </a:lnTo>
                <a:lnTo>
                  <a:pt x="2689" y="587"/>
                </a:lnTo>
                <a:lnTo>
                  <a:pt x="2673" y="579"/>
                </a:lnTo>
                <a:lnTo>
                  <a:pt x="2658" y="570"/>
                </a:lnTo>
                <a:lnTo>
                  <a:pt x="2642" y="560"/>
                </a:lnTo>
                <a:lnTo>
                  <a:pt x="2628" y="549"/>
                </a:lnTo>
                <a:lnTo>
                  <a:pt x="2615" y="536"/>
                </a:lnTo>
                <a:lnTo>
                  <a:pt x="2603" y="522"/>
                </a:lnTo>
                <a:lnTo>
                  <a:pt x="2591" y="507"/>
                </a:lnTo>
                <a:lnTo>
                  <a:pt x="2581" y="492"/>
                </a:lnTo>
                <a:lnTo>
                  <a:pt x="2571" y="476"/>
                </a:lnTo>
                <a:lnTo>
                  <a:pt x="2563" y="460"/>
                </a:lnTo>
                <a:lnTo>
                  <a:pt x="2556" y="442"/>
                </a:lnTo>
                <a:lnTo>
                  <a:pt x="2551" y="425"/>
                </a:lnTo>
                <a:lnTo>
                  <a:pt x="2547" y="408"/>
                </a:lnTo>
                <a:lnTo>
                  <a:pt x="2544" y="391"/>
                </a:lnTo>
                <a:lnTo>
                  <a:pt x="2543" y="373"/>
                </a:lnTo>
                <a:lnTo>
                  <a:pt x="2543" y="169"/>
                </a:lnTo>
                <a:lnTo>
                  <a:pt x="2543" y="152"/>
                </a:lnTo>
                <a:lnTo>
                  <a:pt x="2540" y="135"/>
                </a:lnTo>
                <a:lnTo>
                  <a:pt x="2536" y="119"/>
                </a:lnTo>
                <a:lnTo>
                  <a:pt x="2530" y="103"/>
                </a:lnTo>
                <a:lnTo>
                  <a:pt x="2523" y="88"/>
                </a:lnTo>
                <a:lnTo>
                  <a:pt x="2515" y="75"/>
                </a:lnTo>
                <a:lnTo>
                  <a:pt x="2505" y="62"/>
                </a:lnTo>
                <a:lnTo>
                  <a:pt x="2493" y="50"/>
                </a:lnTo>
                <a:lnTo>
                  <a:pt x="2481" y="39"/>
                </a:lnTo>
                <a:lnTo>
                  <a:pt x="2469" y="28"/>
                </a:lnTo>
                <a:lnTo>
                  <a:pt x="2455" y="20"/>
                </a:lnTo>
                <a:lnTo>
                  <a:pt x="2440" y="13"/>
                </a:lnTo>
                <a:lnTo>
                  <a:pt x="2424" y="7"/>
                </a:lnTo>
                <a:lnTo>
                  <a:pt x="2408" y="3"/>
                </a:lnTo>
                <a:lnTo>
                  <a:pt x="2391" y="1"/>
                </a:lnTo>
                <a:lnTo>
                  <a:pt x="2374" y="0"/>
                </a:lnTo>
                <a:lnTo>
                  <a:pt x="2035" y="0"/>
                </a:lnTo>
                <a:lnTo>
                  <a:pt x="2018" y="1"/>
                </a:lnTo>
                <a:lnTo>
                  <a:pt x="2001" y="3"/>
                </a:lnTo>
                <a:lnTo>
                  <a:pt x="1985" y="7"/>
                </a:lnTo>
                <a:lnTo>
                  <a:pt x="1969" y="13"/>
                </a:lnTo>
                <a:lnTo>
                  <a:pt x="1955" y="20"/>
                </a:lnTo>
                <a:lnTo>
                  <a:pt x="1941" y="28"/>
                </a:lnTo>
                <a:lnTo>
                  <a:pt x="1927" y="39"/>
                </a:lnTo>
                <a:lnTo>
                  <a:pt x="1915" y="50"/>
                </a:lnTo>
                <a:lnTo>
                  <a:pt x="1904" y="62"/>
                </a:lnTo>
                <a:lnTo>
                  <a:pt x="1894" y="75"/>
                </a:lnTo>
                <a:lnTo>
                  <a:pt x="1886" y="88"/>
                </a:lnTo>
                <a:lnTo>
                  <a:pt x="1879" y="103"/>
                </a:lnTo>
                <a:lnTo>
                  <a:pt x="1873" y="119"/>
                </a:lnTo>
                <a:lnTo>
                  <a:pt x="1869" y="135"/>
                </a:lnTo>
                <a:lnTo>
                  <a:pt x="1867" y="152"/>
                </a:lnTo>
                <a:lnTo>
                  <a:pt x="1866" y="169"/>
                </a:lnTo>
                <a:lnTo>
                  <a:pt x="1866" y="373"/>
                </a:lnTo>
                <a:lnTo>
                  <a:pt x="1864" y="391"/>
                </a:lnTo>
                <a:lnTo>
                  <a:pt x="1861" y="408"/>
                </a:lnTo>
                <a:lnTo>
                  <a:pt x="1858" y="425"/>
                </a:lnTo>
                <a:lnTo>
                  <a:pt x="1852" y="442"/>
                </a:lnTo>
                <a:lnTo>
                  <a:pt x="1845" y="460"/>
                </a:lnTo>
                <a:lnTo>
                  <a:pt x="1837" y="476"/>
                </a:lnTo>
                <a:lnTo>
                  <a:pt x="1828" y="492"/>
                </a:lnTo>
                <a:lnTo>
                  <a:pt x="1818" y="507"/>
                </a:lnTo>
                <a:lnTo>
                  <a:pt x="1807" y="522"/>
                </a:lnTo>
                <a:lnTo>
                  <a:pt x="1793" y="536"/>
                </a:lnTo>
                <a:lnTo>
                  <a:pt x="1780" y="549"/>
                </a:lnTo>
                <a:lnTo>
                  <a:pt x="1766" y="560"/>
                </a:lnTo>
                <a:lnTo>
                  <a:pt x="1751" y="570"/>
                </a:lnTo>
                <a:lnTo>
                  <a:pt x="1736" y="579"/>
                </a:lnTo>
                <a:lnTo>
                  <a:pt x="1719" y="587"/>
                </a:lnTo>
                <a:lnTo>
                  <a:pt x="1703" y="592"/>
                </a:lnTo>
                <a:lnTo>
                  <a:pt x="1419" y="710"/>
                </a:lnTo>
                <a:lnTo>
                  <a:pt x="1404" y="717"/>
                </a:lnTo>
                <a:lnTo>
                  <a:pt x="1387" y="723"/>
                </a:lnTo>
                <a:lnTo>
                  <a:pt x="1370" y="728"/>
                </a:lnTo>
                <a:lnTo>
                  <a:pt x="1352" y="731"/>
                </a:lnTo>
                <a:lnTo>
                  <a:pt x="1334" y="733"/>
                </a:lnTo>
                <a:lnTo>
                  <a:pt x="1316" y="733"/>
                </a:lnTo>
                <a:lnTo>
                  <a:pt x="1297" y="733"/>
                </a:lnTo>
                <a:lnTo>
                  <a:pt x="1278" y="731"/>
                </a:lnTo>
                <a:lnTo>
                  <a:pt x="1261" y="727"/>
                </a:lnTo>
                <a:lnTo>
                  <a:pt x="1243" y="723"/>
                </a:lnTo>
                <a:lnTo>
                  <a:pt x="1225" y="717"/>
                </a:lnTo>
                <a:lnTo>
                  <a:pt x="1208" y="710"/>
                </a:lnTo>
                <a:lnTo>
                  <a:pt x="1193" y="702"/>
                </a:lnTo>
                <a:lnTo>
                  <a:pt x="1178" y="692"/>
                </a:lnTo>
                <a:lnTo>
                  <a:pt x="1164" y="682"/>
                </a:lnTo>
                <a:lnTo>
                  <a:pt x="1150" y="669"/>
                </a:lnTo>
                <a:lnTo>
                  <a:pt x="1005" y="525"/>
                </a:lnTo>
                <a:lnTo>
                  <a:pt x="993" y="514"/>
                </a:lnTo>
                <a:lnTo>
                  <a:pt x="979" y="504"/>
                </a:lnTo>
                <a:lnTo>
                  <a:pt x="965" y="495"/>
                </a:lnTo>
                <a:lnTo>
                  <a:pt x="950" y="489"/>
                </a:lnTo>
                <a:lnTo>
                  <a:pt x="934" y="483"/>
                </a:lnTo>
                <a:lnTo>
                  <a:pt x="918" y="479"/>
                </a:lnTo>
                <a:lnTo>
                  <a:pt x="902" y="477"/>
                </a:lnTo>
                <a:lnTo>
                  <a:pt x="886" y="476"/>
                </a:lnTo>
                <a:lnTo>
                  <a:pt x="869" y="477"/>
                </a:lnTo>
                <a:lnTo>
                  <a:pt x="853" y="479"/>
                </a:lnTo>
                <a:lnTo>
                  <a:pt x="837" y="483"/>
                </a:lnTo>
                <a:lnTo>
                  <a:pt x="822" y="489"/>
                </a:lnTo>
                <a:lnTo>
                  <a:pt x="807" y="495"/>
                </a:lnTo>
                <a:lnTo>
                  <a:pt x="792" y="504"/>
                </a:lnTo>
                <a:lnTo>
                  <a:pt x="779" y="514"/>
                </a:lnTo>
                <a:lnTo>
                  <a:pt x="766" y="525"/>
                </a:lnTo>
                <a:lnTo>
                  <a:pt x="527" y="765"/>
                </a:lnTo>
                <a:lnTo>
                  <a:pt x="514" y="778"/>
                </a:lnTo>
                <a:lnTo>
                  <a:pt x="504" y="792"/>
                </a:lnTo>
                <a:lnTo>
                  <a:pt x="496" y="806"/>
                </a:lnTo>
                <a:lnTo>
                  <a:pt x="489" y="822"/>
                </a:lnTo>
                <a:lnTo>
                  <a:pt x="484" y="837"/>
                </a:lnTo>
                <a:lnTo>
                  <a:pt x="480" y="853"/>
                </a:lnTo>
                <a:lnTo>
                  <a:pt x="477" y="869"/>
                </a:lnTo>
                <a:lnTo>
                  <a:pt x="477" y="886"/>
                </a:lnTo>
                <a:lnTo>
                  <a:pt x="477" y="902"/>
                </a:lnTo>
                <a:lnTo>
                  <a:pt x="480" y="918"/>
                </a:lnTo>
                <a:lnTo>
                  <a:pt x="484" y="933"/>
                </a:lnTo>
                <a:lnTo>
                  <a:pt x="489" y="949"/>
                </a:lnTo>
                <a:lnTo>
                  <a:pt x="496" y="965"/>
                </a:lnTo>
                <a:lnTo>
                  <a:pt x="504" y="979"/>
                </a:lnTo>
                <a:lnTo>
                  <a:pt x="514" y="992"/>
                </a:lnTo>
                <a:lnTo>
                  <a:pt x="527" y="1005"/>
                </a:lnTo>
                <a:lnTo>
                  <a:pt x="670" y="1149"/>
                </a:lnTo>
                <a:lnTo>
                  <a:pt x="682" y="1162"/>
                </a:lnTo>
                <a:lnTo>
                  <a:pt x="693" y="1177"/>
                </a:lnTo>
                <a:lnTo>
                  <a:pt x="702" y="1192"/>
                </a:lnTo>
                <a:lnTo>
                  <a:pt x="710" y="1208"/>
                </a:lnTo>
                <a:lnTo>
                  <a:pt x="717" y="1224"/>
                </a:lnTo>
                <a:lnTo>
                  <a:pt x="723" y="1242"/>
                </a:lnTo>
                <a:lnTo>
                  <a:pt x="728" y="1260"/>
                </a:lnTo>
                <a:lnTo>
                  <a:pt x="732" y="1278"/>
                </a:lnTo>
                <a:lnTo>
                  <a:pt x="734" y="1296"/>
                </a:lnTo>
                <a:lnTo>
                  <a:pt x="735" y="1315"/>
                </a:lnTo>
                <a:lnTo>
                  <a:pt x="734" y="1333"/>
                </a:lnTo>
                <a:lnTo>
                  <a:pt x="732" y="1351"/>
                </a:lnTo>
                <a:lnTo>
                  <a:pt x="728" y="1369"/>
                </a:lnTo>
                <a:lnTo>
                  <a:pt x="723" y="1387"/>
                </a:lnTo>
                <a:lnTo>
                  <a:pt x="717" y="1403"/>
                </a:lnTo>
                <a:lnTo>
                  <a:pt x="710" y="1419"/>
                </a:lnTo>
                <a:lnTo>
                  <a:pt x="594" y="1703"/>
                </a:lnTo>
                <a:lnTo>
                  <a:pt x="587" y="1719"/>
                </a:lnTo>
                <a:lnTo>
                  <a:pt x="579" y="1736"/>
                </a:lnTo>
                <a:lnTo>
                  <a:pt x="570" y="1751"/>
                </a:lnTo>
                <a:lnTo>
                  <a:pt x="560" y="1766"/>
                </a:lnTo>
                <a:lnTo>
                  <a:pt x="549" y="1780"/>
                </a:lnTo>
                <a:lnTo>
                  <a:pt x="536" y="1793"/>
                </a:lnTo>
                <a:lnTo>
                  <a:pt x="523" y="1806"/>
                </a:lnTo>
                <a:lnTo>
                  <a:pt x="508" y="1818"/>
                </a:lnTo>
                <a:lnTo>
                  <a:pt x="493" y="1828"/>
                </a:lnTo>
                <a:lnTo>
                  <a:pt x="477" y="1837"/>
                </a:lnTo>
                <a:lnTo>
                  <a:pt x="460" y="1845"/>
                </a:lnTo>
                <a:lnTo>
                  <a:pt x="443" y="1852"/>
                </a:lnTo>
                <a:lnTo>
                  <a:pt x="426" y="1857"/>
                </a:lnTo>
                <a:lnTo>
                  <a:pt x="409" y="1861"/>
                </a:lnTo>
                <a:lnTo>
                  <a:pt x="391" y="1864"/>
                </a:lnTo>
                <a:lnTo>
                  <a:pt x="373" y="1865"/>
                </a:lnTo>
                <a:lnTo>
                  <a:pt x="170" y="1864"/>
                </a:lnTo>
                <a:lnTo>
                  <a:pt x="152" y="1865"/>
                </a:lnTo>
                <a:lnTo>
                  <a:pt x="136" y="1868"/>
                </a:lnTo>
                <a:lnTo>
                  <a:pt x="120" y="1873"/>
                </a:lnTo>
                <a:lnTo>
                  <a:pt x="104" y="1879"/>
                </a:lnTo>
                <a:lnTo>
                  <a:pt x="89" y="1886"/>
                </a:lnTo>
                <a:lnTo>
                  <a:pt x="75" y="1894"/>
                </a:lnTo>
                <a:lnTo>
                  <a:pt x="62" y="1904"/>
                </a:lnTo>
                <a:lnTo>
                  <a:pt x="50" y="1915"/>
                </a:lnTo>
                <a:lnTo>
                  <a:pt x="39" y="1926"/>
                </a:lnTo>
                <a:lnTo>
                  <a:pt x="30" y="1939"/>
                </a:lnTo>
                <a:lnTo>
                  <a:pt x="20" y="1954"/>
                </a:lnTo>
                <a:lnTo>
                  <a:pt x="13" y="1969"/>
                </a:lnTo>
                <a:lnTo>
                  <a:pt x="8" y="1984"/>
                </a:lnTo>
                <a:lnTo>
                  <a:pt x="3" y="2000"/>
                </a:lnTo>
                <a:lnTo>
                  <a:pt x="1" y="2018"/>
                </a:lnTo>
                <a:lnTo>
                  <a:pt x="0" y="2035"/>
                </a:lnTo>
                <a:lnTo>
                  <a:pt x="0" y="2374"/>
                </a:lnTo>
                <a:lnTo>
                  <a:pt x="1" y="2391"/>
                </a:lnTo>
                <a:lnTo>
                  <a:pt x="3" y="2408"/>
                </a:lnTo>
                <a:lnTo>
                  <a:pt x="8" y="2424"/>
                </a:lnTo>
                <a:lnTo>
                  <a:pt x="13" y="2440"/>
                </a:lnTo>
                <a:lnTo>
                  <a:pt x="20" y="2454"/>
                </a:lnTo>
                <a:lnTo>
                  <a:pt x="30" y="2468"/>
                </a:lnTo>
                <a:lnTo>
                  <a:pt x="39" y="2481"/>
                </a:lnTo>
                <a:lnTo>
                  <a:pt x="50" y="2493"/>
                </a:lnTo>
                <a:lnTo>
                  <a:pt x="62" y="2504"/>
                </a:lnTo>
                <a:lnTo>
                  <a:pt x="75" y="2515"/>
                </a:lnTo>
                <a:lnTo>
                  <a:pt x="89" y="2523"/>
                </a:lnTo>
                <a:lnTo>
                  <a:pt x="104" y="2530"/>
                </a:lnTo>
                <a:lnTo>
                  <a:pt x="120" y="2536"/>
                </a:lnTo>
                <a:lnTo>
                  <a:pt x="136" y="2540"/>
                </a:lnTo>
                <a:lnTo>
                  <a:pt x="152" y="2542"/>
                </a:lnTo>
                <a:lnTo>
                  <a:pt x="170" y="2543"/>
                </a:lnTo>
                <a:lnTo>
                  <a:pt x="373" y="2543"/>
                </a:lnTo>
                <a:lnTo>
                  <a:pt x="391" y="2544"/>
                </a:lnTo>
                <a:lnTo>
                  <a:pt x="408" y="2547"/>
                </a:lnTo>
                <a:lnTo>
                  <a:pt x="426" y="2551"/>
                </a:lnTo>
                <a:lnTo>
                  <a:pt x="443" y="2556"/>
                </a:lnTo>
                <a:lnTo>
                  <a:pt x="460" y="2563"/>
                </a:lnTo>
                <a:lnTo>
                  <a:pt x="477" y="2571"/>
                </a:lnTo>
                <a:lnTo>
                  <a:pt x="492" y="2581"/>
                </a:lnTo>
                <a:lnTo>
                  <a:pt x="507" y="2591"/>
                </a:lnTo>
                <a:lnTo>
                  <a:pt x="523" y="2603"/>
                </a:lnTo>
                <a:lnTo>
                  <a:pt x="536" y="2615"/>
                </a:lnTo>
                <a:lnTo>
                  <a:pt x="549" y="2628"/>
                </a:lnTo>
                <a:lnTo>
                  <a:pt x="560" y="2642"/>
                </a:lnTo>
                <a:lnTo>
                  <a:pt x="570" y="2658"/>
                </a:lnTo>
                <a:lnTo>
                  <a:pt x="579" y="2673"/>
                </a:lnTo>
                <a:lnTo>
                  <a:pt x="586" y="2689"/>
                </a:lnTo>
                <a:lnTo>
                  <a:pt x="593" y="2705"/>
                </a:lnTo>
                <a:lnTo>
                  <a:pt x="710" y="2989"/>
                </a:lnTo>
                <a:lnTo>
                  <a:pt x="717" y="3006"/>
                </a:lnTo>
                <a:lnTo>
                  <a:pt x="723" y="3022"/>
                </a:lnTo>
                <a:lnTo>
                  <a:pt x="728" y="3039"/>
                </a:lnTo>
                <a:lnTo>
                  <a:pt x="732" y="3057"/>
                </a:lnTo>
                <a:lnTo>
                  <a:pt x="734" y="3075"/>
                </a:lnTo>
                <a:lnTo>
                  <a:pt x="735" y="3094"/>
                </a:lnTo>
                <a:lnTo>
                  <a:pt x="734" y="3112"/>
                </a:lnTo>
                <a:lnTo>
                  <a:pt x="732" y="3130"/>
                </a:lnTo>
                <a:lnTo>
                  <a:pt x="727" y="3149"/>
                </a:lnTo>
                <a:lnTo>
                  <a:pt x="723" y="3166"/>
                </a:lnTo>
                <a:lnTo>
                  <a:pt x="717" y="3184"/>
                </a:lnTo>
                <a:lnTo>
                  <a:pt x="710" y="3200"/>
                </a:lnTo>
                <a:lnTo>
                  <a:pt x="702" y="3217"/>
                </a:lnTo>
                <a:lnTo>
                  <a:pt x="693" y="3232"/>
                </a:lnTo>
                <a:lnTo>
                  <a:pt x="682" y="3246"/>
                </a:lnTo>
                <a:lnTo>
                  <a:pt x="670" y="3259"/>
                </a:lnTo>
                <a:lnTo>
                  <a:pt x="526" y="3403"/>
                </a:lnTo>
                <a:lnTo>
                  <a:pt x="514" y="3415"/>
                </a:lnTo>
                <a:lnTo>
                  <a:pt x="504" y="3430"/>
                </a:lnTo>
                <a:lnTo>
                  <a:pt x="496" y="3444"/>
                </a:lnTo>
                <a:lnTo>
                  <a:pt x="489" y="3459"/>
                </a:lnTo>
                <a:lnTo>
                  <a:pt x="483" y="3474"/>
                </a:lnTo>
                <a:lnTo>
                  <a:pt x="480" y="3490"/>
                </a:lnTo>
                <a:lnTo>
                  <a:pt x="477" y="3507"/>
                </a:lnTo>
                <a:lnTo>
                  <a:pt x="477" y="3523"/>
                </a:lnTo>
                <a:lnTo>
                  <a:pt x="477" y="3539"/>
                </a:lnTo>
                <a:lnTo>
                  <a:pt x="480" y="3555"/>
                </a:lnTo>
                <a:lnTo>
                  <a:pt x="483" y="3572"/>
                </a:lnTo>
                <a:lnTo>
                  <a:pt x="489" y="3587"/>
                </a:lnTo>
                <a:lnTo>
                  <a:pt x="496" y="3602"/>
                </a:lnTo>
                <a:lnTo>
                  <a:pt x="504" y="3616"/>
                </a:lnTo>
                <a:lnTo>
                  <a:pt x="514" y="3630"/>
                </a:lnTo>
                <a:lnTo>
                  <a:pt x="526" y="3643"/>
                </a:lnTo>
                <a:lnTo>
                  <a:pt x="766" y="3883"/>
                </a:lnTo>
                <a:lnTo>
                  <a:pt x="779" y="3894"/>
                </a:lnTo>
                <a:lnTo>
                  <a:pt x="792" y="3904"/>
                </a:lnTo>
                <a:lnTo>
                  <a:pt x="807" y="3913"/>
                </a:lnTo>
                <a:lnTo>
                  <a:pt x="822" y="3921"/>
                </a:lnTo>
                <a:lnTo>
                  <a:pt x="837" y="3926"/>
                </a:lnTo>
                <a:lnTo>
                  <a:pt x="853" y="3930"/>
                </a:lnTo>
                <a:lnTo>
                  <a:pt x="869" y="3932"/>
                </a:lnTo>
                <a:lnTo>
                  <a:pt x="886" y="3933"/>
                </a:lnTo>
                <a:lnTo>
                  <a:pt x="902" y="3932"/>
                </a:lnTo>
                <a:lnTo>
                  <a:pt x="918" y="3930"/>
                </a:lnTo>
                <a:lnTo>
                  <a:pt x="934" y="3926"/>
                </a:lnTo>
                <a:lnTo>
                  <a:pt x="950" y="3921"/>
                </a:lnTo>
                <a:lnTo>
                  <a:pt x="965" y="3913"/>
                </a:lnTo>
                <a:lnTo>
                  <a:pt x="979" y="3904"/>
                </a:lnTo>
                <a:lnTo>
                  <a:pt x="993" y="3894"/>
                </a:lnTo>
                <a:lnTo>
                  <a:pt x="1005" y="3883"/>
                </a:lnTo>
                <a:lnTo>
                  <a:pt x="1150" y="3739"/>
                </a:lnTo>
                <a:lnTo>
                  <a:pt x="1163" y="3727"/>
                </a:lnTo>
                <a:lnTo>
                  <a:pt x="1177" y="3717"/>
                </a:lnTo>
                <a:lnTo>
                  <a:pt x="1192" y="3706"/>
                </a:lnTo>
                <a:lnTo>
                  <a:pt x="1208" y="3698"/>
                </a:lnTo>
                <a:lnTo>
                  <a:pt x="1225" y="3691"/>
                </a:lnTo>
                <a:lnTo>
                  <a:pt x="1243" y="3685"/>
                </a:lnTo>
                <a:lnTo>
                  <a:pt x="1260" y="3681"/>
                </a:lnTo>
                <a:lnTo>
                  <a:pt x="1278" y="3678"/>
                </a:lnTo>
                <a:lnTo>
                  <a:pt x="1296" y="3675"/>
                </a:lnTo>
                <a:lnTo>
                  <a:pt x="1315" y="3675"/>
                </a:lnTo>
                <a:lnTo>
                  <a:pt x="1333" y="3675"/>
                </a:lnTo>
                <a:lnTo>
                  <a:pt x="1351" y="3677"/>
                </a:lnTo>
                <a:lnTo>
                  <a:pt x="1370" y="3681"/>
                </a:lnTo>
                <a:lnTo>
                  <a:pt x="1387" y="3685"/>
                </a:lnTo>
                <a:lnTo>
                  <a:pt x="1403" y="3691"/>
                </a:lnTo>
                <a:lnTo>
                  <a:pt x="1419" y="3699"/>
                </a:lnTo>
                <a:lnTo>
                  <a:pt x="1703" y="3816"/>
                </a:lnTo>
                <a:lnTo>
                  <a:pt x="1719" y="3822"/>
                </a:lnTo>
                <a:lnTo>
                  <a:pt x="1736" y="3829"/>
                </a:lnTo>
                <a:lnTo>
                  <a:pt x="1751" y="3838"/>
                </a:lnTo>
                <a:lnTo>
                  <a:pt x="1766" y="3848"/>
                </a:lnTo>
                <a:lnTo>
                  <a:pt x="1780" y="3861"/>
                </a:lnTo>
                <a:lnTo>
                  <a:pt x="1793" y="3873"/>
                </a:lnTo>
                <a:lnTo>
                  <a:pt x="1807" y="3887"/>
                </a:lnTo>
                <a:lnTo>
                  <a:pt x="1818" y="3901"/>
                </a:lnTo>
                <a:lnTo>
                  <a:pt x="1828" y="3916"/>
                </a:lnTo>
                <a:lnTo>
                  <a:pt x="1837" y="3933"/>
                </a:lnTo>
                <a:lnTo>
                  <a:pt x="1845" y="3949"/>
                </a:lnTo>
                <a:lnTo>
                  <a:pt x="1852" y="3966"/>
                </a:lnTo>
                <a:lnTo>
                  <a:pt x="1858" y="3983"/>
                </a:lnTo>
                <a:lnTo>
                  <a:pt x="1861" y="4001"/>
                </a:lnTo>
                <a:lnTo>
                  <a:pt x="1864" y="4019"/>
                </a:lnTo>
                <a:lnTo>
                  <a:pt x="1866" y="4036"/>
                </a:lnTo>
                <a:lnTo>
                  <a:pt x="1866" y="4239"/>
                </a:lnTo>
                <a:lnTo>
                  <a:pt x="1867" y="4256"/>
                </a:lnTo>
                <a:lnTo>
                  <a:pt x="1869" y="4272"/>
                </a:lnTo>
                <a:lnTo>
                  <a:pt x="1873" y="4289"/>
                </a:lnTo>
                <a:lnTo>
                  <a:pt x="1879" y="4305"/>
                </a:lnTo>
                <a:lnTo>
                  <a:pt x="1886" y="4319"/>
                </a:lnTo>
                <a:lnTo>
                  <a:pt x="1894" y="4333"/>
                </a:lnTo>
                <a:lnTo>
                  <a:pt x="1904" y="4347"/>
                </a:lnTo>
                <a:lnTo>
                  <a:pt x="1915" y="4359"/>
                </a:lnTo>
                <a:lnTo>
                  <a:pt x="1927" y="4370"/>
                </a:lnTo>
                <a:lnTo>
                  <a:pt x="1941" y="4379"/>
                </a:lnTo>
                <a:lnTo>
                  <a:pt x="1954" y="4388"/>
                </a:lnTo>
                <a:lnTo>
                  <a:pt x="1969" y="4395"/>
                </a:lnTo>
                <a:lnTo>
                  <a:pt x="1984" y="4400"/>
                </a:lnTo>
                <a:lnTo>
                  <a:pt x="2000" y="4405"/>
                </a:lnTo>
                <a:lnTo>
                  <a:pt x="2018" y="4407"/>
                </a:lnTo>
                <a:lnTo>
                  <a:pt x="2035" y="4408"/>
                </a:lnTo>
                <a:lnTo>
                  <a:pt x="2374" y="4408"/>
                </a:lnTo>
                <a:lnTo>
                  <a:pt x="2391" y="4407"/>
                </a:lnTo>
                <a:lnTo>
                  <a:pt x="2408" y="4405"/>
                </a:lnTo>
                <a:lnTo>
                  <a:pt x="2424" y="4400"/>
                </a:lnTo>
                <a:lnTo>
                  <a:pt x="2440" y="4395"/>
                </a:lnTo>
                <a:lnTo>
                  <a:pt x="2455" y="4388"/>
                </a:lnTo>
                <a:lnTo>
                  <a:pt x="2469" y="4379"/>
                </a:lnTo>
                <a:lnTo>
                  <a:pt x="2481" y="4370"/>
                </a:lnTo>
                <a:lnTo>
                  <a:pt x="2493" y="4359"/>
                </a:lnTo>
                <a:lnTo>
                  <a:pt x="2505" y="4347"/>
                </a:lnTo>
                <a:lnTo>
                  <a:pt x="2515" y="4333"/>
                </a:lnTo>
                <a:lnTo>
                  <a:pt x="2523" y="4319"/>
                </a:lnTo>
                <a:lnTo>
                  <a:pt x="2530" y="4305"/>
                </a:lnTo>
                <a:lnTo>
                  <a:pt x="2536" y="4289"/>
                </a:lnTo>
                <a:lnTo>
                  <a:pt x="2540" y="4272"/>
                </a:lnTo>
                <a:lnTo>
                  <a:pt x="2543" y="4256"/>
                </a:lnTo>
                <a:lnTo>
                  <a:pt x="2543" y="4239"/>
                </a:lnTo>
                <a:lnTo>
                  <a:pt x="2543" y="4036"/>
                </a:lnTo>
                <a:lnTo>
                  <a:pt x="2544" y="4019"/>
                </a:lnTo>
                <a:lnTo>
                  <a:pt x="2547" y="4001"/>
                </a:lnTo>
                <a:lnTo>
                  <a:pt x="2551" y="3983"/>
                </a:lnTo>
                <a:lnTo>
                  <a:pt x="2556" y="3966"/>
                </a:lnTo>
                <a:lnTo>
                  <a:pt x="2563" y="3949"/>
                </a:lnTo>
                <a:lnTo>
                  <a:pt x="2571" y="3933"/>
                </a:lnTo>
                <a:lnTo>
                  <a:pt x="2581" y="3916"/>
                </a:lnTo>
                <a:lnTo>
                  <a:pt x="2591" y="3901"/>
                </a:lnTo>
                <a:lnTo>
                  <a:pt x="2603" y="3887"/>
                </a:lnTo>
                <a:lnTo>
                  <a:pt x="2615" y="3873"/>
                </a:lnTo>
                <a:lnTo>
                  <a:pt x="2628" y="3861"/>
                </a:lnTo>
                <a:lnTo>
                  <a:pt x="2642" y="3848"/>
                </a:lnTo>
                <a:lnTo>
                  <a:pt x="2658" y="3838"/>
                </a:lnTo>
                <a:lnTo>
                  <a:pt x="2673" y="3829"/>
                </a:lnTo>
                <a:lnTo>
                  <a:pt x="2689" y="3822"/>
                </a:lnTo>
                <a:lnTo>
                  <a:pt x="2705" y="3816"/>
                </a:lnTo>
                <a:lnTo>
                  <a:pt x="2989" y="3699"/>
                </a:lnTo>
                <a:lnTo>
                  <a:pt x="3006" y="3691"/>
                </a:lnTo>
                <a:lnTo>
                  <a:pt x="3022" y="3685"/>
                </a:lnTo>
                <a:lnTo>
                  <a:pt x="3039" y="3681"/>
                </a:lnTo>
                <a:lnTo>
                  <a:pt x="3057" y="3677"/>
                </a:lnTo>
                <a:lnTo>
                  <a:pt x="3076" y="3675"/>
                </a:lnTo>
                <a:lnTo>
                  <a:pt x="3094" y="3675"/>
                </a:lnTo>
                <a:lnTo>
                  <a:pt x="3112" y="3675"/>
                </a:lnTo>
                <a:lnTo>
                  <a:pt x="3130" y="3678"/>
                </a:lnTo>
                <a:lnTo>
                  <a:pt x="3149" y="3681"/>
                </a:lnTo>
                <a:lnTo>
                  <a:pt x="3167" y="3685"/>
                </a:lnTo>
                <a:lnTo>
                  <a:pt x="3184" y="3691"/>
                </a:lnTo>
                <a:lnTo>
                  <a:pt x="3201" y="3698"/>
                </a:lnTo>
                <a:lnTo>
                  <a:pt x="3217" y="3706"/>
                </a:lnTo>
                <a:lnTo>
                  <a:pt x="3232" y="3717"/>
                </a:lnTo>
                <a:lnTo>
                  <a:pt x="3246" y="3727"/>
                </a:lnTo>
                <a:lnTo>
                  <a:pt x="3259" y="3739"/>
                </a:lnTo>
                <a:lnTo>
                  <a:pt x="3403" y="3883"/>
                </a:lnTo>
                <a:lnTo>
                  <a:pt x="3415" y="3894"/>
                </a:lnTo>
                <a:lnTo>
                  <a:pt x="3430" y="3904"/>
                </a:lnTo>
                <a:lnTo>
                  <a:pt x="3444" y="3913"/>
                </a:lnTo>
                <a:lnTo>
                  <a:pt x="3459" y="3921"/>
                </a:lnTo>
                <a:lnTo>
                  <a:pt x="3474" y="3926"/>
                </a:lnTo>
                <a:lnTo>
                  <a:pt x="3490" y="3930"/>
                </a:lnTo>
                <a:lnTo>
                  <a:pt x="3507" y="3932"/>
                </a:lnTo>
                <a:lnTo>
                  <a:pt x="3523" y="3933"/>
                </a:lnTo>
                <a:lnTo>
                  <a:pt x="3539" y="3932"/>
                </a:lnTo>
                <a:lnTo>
                  <a:pt x="3555" y="3930"/>
                </a:lnTo>
                <a:lnTo>
                  <a:pt x="3572" y="3926"/>
                </a:lnTo>
                <a:lnTo>
                  <a:pt x="3587" y="3921"/>
                </a:lnTo>
                <a:lnTo>
                  <a:pt x="3602" y="3913"/>
                </a:lnTo>
                <a:lnTo>
                  <a:pt x="3616" y="3904"/>
                </a:lnTo>
                <a:lnTo>
                  <a:pt x="3630" y="3894"/>
                </a:lnTo>
                <a:lnTo>
                  <a:pt x="3643" y="3883"/>
                </a:lnTo>
                <a:lnTo>
                  <a:pt x="3883" y="3643"/>
                </a:lnTo>
                <a:lnTo>
                  <a:pt x="3895" y="3630"/>
                </a:lnTo>
                <a:lnTo>
                  <a:pt x="3904" y="3616"/>
                </a:lnTo>
                <a:lnTo>
                  <a:pt x="3913" y="3602"/>
                </a:lnTo>
                <a:lnTo>
                  <a:pt x="3920" y="3587"/>
                </a:lnTo>
                <a:lnTo>
                  <a:pt x="3926" y="3572"/>
                </a:lnTo>
                <a:lnTo>
                  <a:pt x="3930" y="3555"/>
                </a:lnTo>
                <a:lnTo>
                  <a:pt x="3932" y="3539"/>
                </a:lnTo>
                <a:lnTo>
                  <a:pt x="3933" y="3523"/>
                </a:lnTo>
                <a:lnTo>
                  <a:pt x="3932" y="3507"/>
                </a:lnTo>
                <a:lnTo>
                  <a:pt x="3930" y="3490"/>
                </a:lnTo>
                <a:lnTo>
                  <a:pt x="3926" y="3474"/>
                </a:lnTo>
                <a:lnTo>
                  <a:pt x="3920" y="3459"/>
                </a:lnTo>
                <a:lnTo>
                  <a:pt x="3913" y="3444"/>
                </a:lnTo>
                <a:lnTo>
                  <a:pt x="3904" y="3430"/>
                </a:lnTo>
                <a:lnTo>
                  <a:pt x="3895" y="3415"/>
                </a:lnTo>
                <a:lnTo>
                  <a:pt x="3883" y="3403"/>
                </a:lnTo>
                <a:lnTo>
                  <a:pt x="3739" y="3259"/>
                </a:lnTo>
                <a:lnTo>
                  <a:pt x="3727" y="3246"/>
                </a:lnTo>
                <a:lnTo>
                  <a:pt x="3717" y="3232"/>
                </a:lnTo>
                <a:lnTo>
                  <a:pt x="3706" y="3217"/>
                </a:lnTo>
                <a:lnTo>
                  <a:pt x="3698" y="3200"/>
                </a:lnTo>
                <a:lnTo>
                  <a:pt x="3691" y="3184"/>
                </a:lnTo>
                <a:lnTo>
                  <a:pt x="3685" y="3166"/>
                </a:lnTo>
                <a:lnTo>
                  <a:pt x="3681" y="3149"/>
                </a:lnTo>
                <a:lnTo>
                  <a:pt x="3678" y="3130"/>
                </a:lnTo>
                <a:lnTo>
                  <a:pt x="3675" y="3112"/>
                </a:lnTo>
                <a:lnTo>
                  <a:pt x="3675" y="3094"/>
                </a:lnTo>
                <a:lnTo>
                  <a:pt x="3675" y="3075"/>
                </a:lnTo>
                <a:lnTo>
                  <a:pt x="3677" y="3057"/>
                </a:lnTo>
                <a:lnTo>
                  <a:pt x="3680" y="3039"/>
                </a:lnTo>
                <a:lnTo>
                  <a:pt x="3685" y="3022"/>
                </a:lnTo>
                <a:lnTo>
                  <a:pt x="3691" y="3006"/>
                </a:lnTo>
                <a:lnTo>
                  <a:pt x="3699" y="2989"/>
                </a:lnTo>
                <a:lnTo>
                  <a:pt x="3816" y="2705"/>
                </a:lnTo>
                <a:lnTo>
                  <a:pt x="3822" y="2689"/>
                </a:lnTo>
                <a:lnTo>
                  <a:pt x="3829" y="2673"/>
                </a:lnTo>
                <a:lnTo>
                  <a:pt x="3838" y="2658"/>
                </a:lnTo>
                <a:lnTo>
                  <a:pt x="3848" y="2642"/>
                </a:lnTo>
                <a:lnTo>
                  <a:pt x="3861" y="2628"/>
                </a:lnTo>
                <a:lnTo>
                  <a:pt x="3873" y="2615"/>
                </a:lnTo>
                <a:lnTo>
                  <a:pt x="3887" y="2603"/>
                </a:lnTo>
                <a:lnTo>
                  <a:pt x="3901" y="2591"/>
                </a:lnTo>
                <a:lnTo>
                  <a:pt x="3916" y="2581"/>
                </a:lnTo>
                <a:lnTo>
                  <a:pt x="3933" y="2571"/>
                </a:lnTo>
                <a:lnTo>
                  <a:pt x="3949" y="2563"/>
                </a:lnTo>
                <a:lnTo>
                  <a:pt x="3966" y="2556"/>
                </a:lnTo>
                <a:lnTo>
                  <a:pt x="3983" y="2551"/>
                </a:lnTo>
                <a:lnTo>
                  <a:pt x="4001" y="2547"/>
                </a:lnTo>
                <a:lnTo>
                  <a:pt x="4018" y="2544"/>
                </a:lnTo>
                <a:lnTo>
                  <a:pt x="4036" y="2543"/>
                </a:lnTo>
                <a:lnTo>
                  <a:pt x="4239" y="2543"/>
                </a:lnTo>
                <a:lnTo>
                  <a:pt x="4256" y="2543"/>
                </a:lnTo>
                <a:lnTo>
                  <a:pt x="4273" y="2540"/>
                </a:lnTo>
                <a:lnTo>
                  <a:pt x="4290" y="2536"/>
                </a:lnTo>
                <a:lnTo>
                  <a:pt x="4305" y="2530"/>
                </a:lnTo>
                <a:lnTo>
                  <a:pt x="4320" y="2523"/>
                </a:lnTo>
                <a:lnTo>
                  <a:pt x="4333" y="2515"/>
                </a:lnTo>
                <a:lnTo>
                  <a:pt x="4346" y="2504"/>
                </a:lnTo>
                <a:lnTo>
                  <a:pt x="4359" y="2493"/>
                </a:lnTo>
                <a:lnTo>
                  <a:pt x="4370" y="2481"/>
                </a:lnTo>
                <a:lnTo>
                  <a:pt x="4380" y="2469"/>
                </a:lnTo>
                <a:lnTo>
                  <a:pt x="4388" y="2455"/>
                </a:lnTo>
                <a:lnTo>
                  <a:pt x="4395" y="2440"/>
                </a:lnTo>
                <a:lnTo>
                  <a:pt x="4401" y="2424"/>
                </a:lnTo>
                <a:lnTo>
                  <a:pt x="4405" y="2408"/>
                </a:lnTo>
                <a:lnTo>
                  <a:pt x="4407" y="2391"/>
                </a:lnTo>
                <a:lnTo>
                  <a:pt x="4408" y="2374"/>
                </a:lnTo>
                <a:lnTo>
                  <a:pt x="4408" y="2035"/>
                </a:lnTo>
                <a:lnTo>
                  <a:pt x="4407" y="2018"/>
                </a:lnTo>
                <a:lnTo>
                  <a:pt x="4405" y="2000"/>
                </a:lnTo>
                <a:lnTo>
                  <a:pt x="4401" y="1984"/>
                </a:lnTo>
                <a:lnTo>
                  <a:pt x="4395" y="1969"/>
                </a:lnTo>
                <a:lnTo>
                  <a:pt x="4388" y="1954"/>
                </a:lnTo>
                <a:lnTo>
                  <a:pt x="4380" y="1939"/>
                </a:lnTo>
                <a:lnTo>
                  <a:pt x="4370" y="1926"/>
                </a:lnTo>
                <a:lnTo>
                  <a:pt x="4359" y="1915"/>
                </a:lnTo>
                <a:lnTo>
                  <a:pt x="4346" y="1904"/>
                </a:lnTo>
                <a:lnTo>
                  <a:pt x="4333" y="1894"/>
                </a:lnTo>
                <a:lnTo>
                  <a:pt x="4320" y="1886"/>
                </a:lnTo>
                <a:lnTo>
                  <a:pt x="4305" y="1879"/>
                </a:lnTo>
                <a:lnTo>
                  <a:pt x="4290" y="1873"/>
                </a:lnTo>
                <a:lnTo>
                  <a:pt x="4273" y="1868"/>
                </a:lnTo>
                <a:lnTo>
                  <a:pt x="4256" y="1865"/>
                </a:lnTo>
                <a:lnTo>
                  <a:pt x="4239" y="1864"/>
                </a:lnTo>
                <a:close/>
                <a:moveTo>
                  <a:pt x="3052" y="2204"/>
                </a:moveTo>
                <a:lnTo>
                  <a:pt x="3052" y="2204"/>
                </a:lnTo>
                <a:lnTo>
                  <a:pt x="3051" y="2248"/>
                </a:lnTo>
                <a:lnTo>
                  <a:pt x="3048" y="2290"/>
                </a:lnTo>
                <a:lnTo>
                  <a:pt x="3043" y="2333"/>
                </a:lnTo>
                <a:lnTo>
                  <a:pt x="3035" y="2375"/>
                </a:lnTo>
                <a:lnTo>
                  <a:pt x="3026" y="2415"/>
                </a:lnTo>
                <a:lnTo>
                  <a:pt x="3015" y="2456"/>
                </a:lnTo>
                <a:lnTo>
                  <a:pt x="3002" y="2495"/>
                </a:lnTo>
                <a:lnTo>
                  <a:pt x="2986" y="2534"/>
                </a:lnTo>
                <a:lnTo>
                  <a:pt x="2969" y="2571"/>
                </a:lnTo>
                <a:lnTo>
                  <a:pt x="2950" y="2608"/>
                </a:lnTo>
                <a:lnTo>
                  <a:pt x="2929" y="2643"/>
                </a:lnTo>
                <a:lnTo>
                  <a:pt x="2908" y="2678"/>
                </a:lnTo>
                <a:lnTo>
                  <a:pt x="2884" y="2711"/>
                </a:lnTo>
                <a:lnTo>
                  <a:pt x="2858" y="2743"/>
                </a:lnTo>
                <a:lnTo>
                  <a:pt x="2832" y="2774"/>
                </a:lnTo>
                <a:lnTo>
                  <a:pt x="2805" y="2804"/>
                </a:lnTo>
                <a:lnTo>
                  <a:pt x="2775" y="2831"/>
                </a:lnTo>
                <a:lnTo>
                  <a:pt x="2744" y="2858"/>
                </a:lnTo>
                <a:lnTo>
                  <a:pt x="2712" y="2883"/>
                </a:lnTo>
                <a:lnTo>
                  <a:pt x="2679" y="2907"/>
                </a:lnTo>
                <a:lnTo>
                  <a:pt x="2644" y="2928"/>
                </a:lnTo>
                <a:lnTo>
                  <a:pt x="2609" y="2949"/>
                </a:lnTo>
                <a:lnTo>
                  <a:pt x="2572" y="2968"/>
                </a:lnTo>
                <a:lnTo>
                  <a:pt x="2535" y="2985"/>
                </a:lnTo>
                <a:lnTo>
                  <a:pt x="2496" y="3000"/>
                </a:lnTo>
                <a:lnTo>
                  <a:pt x="2457" y="3014"/>
                </a:lnTo>
                <a:lnTo>
                  <a:pt x="2416" y="3025"/>
                </a:lnTo>
                <a:lnTo>
                  <a:pt x="2376" y="3034"/>
                </a:lnTo>
                <a:lnTo>
                  <a:pt x="2334" y="3042"/>
                </a:lnTo>
                <a:lnTo>
                  <a:pt x="2292" y="3047"/>
                </a:lnTo>
                <a:lnTo>
                  <a:pt x="2249" y="3050"/>
                </a:lnTo>
                <a:lnTo>
                  <a:pt x="2205" y="3051"/>
                </a:lnTo>
                <a:lnTo>
                  <a:pt x="2162" y="3050"/>
                </a:lnTo>
                <a:lnTo>
                  <a:pt x="2118" y="3047"/>
                </a:lnTo>
                <a:lnTo>
                  <a:pt x="2075" y="3042"/>
                </a:lnTo>
                <a:lnTo>
                  <a:pt x="2034" y="3034"/>
                </a:lnTo>
                <a:lnTo>
                  <a:pt x="1993" y="3025"/>
                </a:lnTo>
                <a:lnTo>
                  <a:pt x="1953" y="3014"/>
                </a:lnTo>
                <a:lnTo>
                  <a:pt x="1913" y="3000"/>
                </a:lnTo>
                <a:lnTo>
                  <a:pt x="1875" y="2985"/>
                </a:lnTo>
                <a:lnTo>
                  <a:pt x="1837" y="2968"/>
                </a:lnTo>
                <a:lnTo>
                  <a:pt x="1801" y="2949"/>
                </a:lnTo>
                <a:lnTo>
                  <a:pt x="1765" y="2928"/>
                </a:lnTo>
                <a:lnTo>
                  <a:pt x="1731" y="2907"/>
                </a:lnTo>
                <a:lnTo>
                  <a:pt x="1697" y="2883"/>
                </a:lnTo>
                <a:lnTo>
                  <a:pt x="1666" y="2858"/>
                </a:lnTo>
                <a:lnTo>
                  <a:pt x="1635" y="2831"/>
                </a:lnTo>
                <a:lnTo>
                  <a:pt x="1605" y="2804"/>
                </a:lnTo>
                <a:lnTo>
                  <a:pt x="1577" y="2774"/>
                </a:lnTo>
                <a:lnTo>
                  <a:pt x="1551" y="2743"/>
                </a:lnTo>
                <a:lnTo>
                  <a:pt x="1526" y="2711"/>
                </a:lnTo>
                <a:lnTo>
                  <a:pt x="1501" y="2678"/>
                </a:lnTo>
                <a:lnTo>
                  <a:pt x="1480" y="2643"/>
                </a:lnTo>
                <a:lnTo>
                  <a:pt x="1460" y="2608"/>
                </a:lnTo>
                <a:lnTo>
                  <a:pt x="1441" y="2571"/>
                </a:lnTo>
                <a:lnTo>
                  <a:pt x="1423" y="2534"/>
                </a:lnTo>
                <a:lnTo>
                  <a:pt x="1408" y="2495"/>
                </a:lnTo>
                <a:lnTo>
                  <a:pt x="1395" y="2456"/>
                </a:lnTo>
                <a:lnTo>
                  <a:pt x="1384" y="2415"/>
                </a:lnTo>
                <a:lnTo>
                  <a:pt x="1375" y="2375"/>
                </a:lnTo>
                <a:lnTo>
                  <a:pt x="1366" y="2333"/>
                </a:lnTo>
                <a:lnTo>
                  <a:pt x="1361" y="2290"/>
                </a:lnTo>
                <a:lnTo>
                  <a:pt x="1358" y="2248"/>
                </a:lnTo>
                <a:lnTo>
                  <a:pt x="1357" y="2204"/>
                </a:lnTo>
                <a:lnTo>
                  <a:pt x="1358" y="2161"/>
                </a:lnTo>
                <a:lnTo>
                  <a:pt x="1361" y="2117"/>
                </a:lnTo>
                <a:lnTo>
                  <a:pt x="1366" y="2074"/>
                </a:lnTo>
                <a:lnTo>
                  <a:pt x="1375" y="2033"/>
                </a:lnTo>
                <a:lnTo>
                  <a:pt x="1384" y="1992"/>
                </a:lnTo>
                <a:lnTo>
                  <a:pt x="1395" y="1952"/>
                </a:lnTo>
                <a:lnTo>
                  <a:pt x="1408" y="1912"/>
                </a:lnTo>
                <a:lnTo>
                  <a:pt x="1423" y="1874"/>
                </a:lnTo>
                <a:lnTo>
                  <a:pt x="1441" y="1836"/>
                </a:lnTo>
                <a:lnTo>
                  <a:pt x="1460" y="1799"/>
                </a:lnTo>
                <a:lnTo>
                  <a:pt x="1480" y="1764"/>
                </a:lnTo>
                <a:lnTo>
                  <a:pt x="1501" y="1729"/>
                </a:lnTo>
                <a:lnTo>
                  <a:pt x="1526" y="1697"/>
                </a:lnTo>
                <a:lnTo>
                  <a:pt x="1551" y="1665"/>
                </a:lnTo>
                <a:lnTo>
                  <a:pt x="1577" y="1634"/>
                </a:lnTo>
                <a:lnTo>
                  <a:pt x="1605" y="1605"/>
                </a:lnTo>
                <a:lnTo>
                  <a:pt x="1635" y="1576"/>
                </a:lnTo>
                <a:lnTo>
                  <a:pt x="1666" y="1550"/>
                </a:lnTo>
                <a:lnTo>
                  <a:pt x="1697" y="1525"/>
                </a:lnTo>
                <a:lnTo>
                  <a:pt x="1731" y="1501"/>
                </a:lnTo>
                <a:lnTo>
                  <a:pt x="1765" y="1479"/>
                </a:lnTo>
                <a:lnTo>
                  <a:pt x="1801" y="1459"/>
                </a:lnTo>
                <a:lnTo>
                  <a:pt x="1837" y="1439"/>
                </a:lnTo>
                <a:lnTo>
                  <a:pt x="1875" y="1423"/>
                </a:lnTo>
                <a:lnTo>
                  <a:pt x="1913" y="1408"/>
                </a:lnTo>
                <a:lnTo>
                  <a:pt x="1953" y="1394"/>
                </a:lnTo>
                <a:lnTo>
                  <a:pt x="1993" y="1383"/>
                </a:lnTo>
                <a:lnTo>
                  <a:pt x="2034" y="1373"/>
                </a:lnTo>
                <a:lnTo>
                  <a:pt x="2075" y="1365"/>
                </a:lnTo>
                <a:lnTo>
                  <a:pt x="2118" y="1360"/>
                </a:lnTo>
                <a:lnTo>
                  <a:pt x="2162" y="1357"/>
                </a:lnTo>
                <a:lnTo>
                  <a:pt x="2205" y="1356"/>
                </a:lnTo>
                <a:lnTo>
                  <a:pt x="2249" y="1357"/>
                </a:lnTo>
                <a:lnTo>
                  <a:pt x="2292" y="1360"/>
                </a:lnTo>
                <a:lnTo>
                  <a:pt x="2334" y="1365"/>
                </a:lnTo>
                <a:lnTo>
                  <a:pt x="2376" y="1373"/>
                </a:lnTo>
                <a:lnTo>
                  <a:pt x="2416" y="1383"/>
                </a:lnTo>
                <a:lnTo>
                  <a:pt x="2457" y="1394"/>
                </a:lnTo>
                <a:lnTo>
                  <a:pt x="2496" y="1408"/>
                </a:lnTo>
                <a:lnTo>
                  <a:pt x="2535" y="1423"/>
                </a:lnTo>
                <a:lnTo>
                  <a:pt x="2572" y="1439"/>
                </a:lnTo>
                <a:lnTo>
                  <a:pt x="2609" y="1459"/>
                </a:lnTo>
                <a:lnTo>
                  <a:pt x="2644" y="1479"/>
                </a:lnTo>
                <a:lnTo>
                  <a:pt x="2679" y="1501"/>
                </a:lnTo>
                <a:lnTo>
                  <a:pt x="2712" y="1525"/>
                </a:lnTo>
                <a:lnTo>
                  <a:pt x="2744" y="1550"/>
                </a:lnTo>
                <a:lnTo>
                  <a:pt x="2775" y="1576"/>
                </a:lnTo>
                <a:lnTo>
                  <a:pt x="2805" y="1605"/>
                </a:lnTo>
                <a:lnTo>
                  <a:pt x="2832" y="1634"/>
                </a:lnTo>
                <a:lnTo>
                  <a:pt x="2858" y="1665"/>
                </a:lnTo>
                <a:lnTo>
                  <a:pt x="2884" y="1697"/>
                </a:lnTo>
                <a:lnTo>
                  <a:pt x="2908" y="1729"/>
                </a:lnTo>
                <a:lnTo>
                  <a:pt x="2929" y="1764"/>
                </a:lnTo>
                <a:lnTo>
                  <a:pt x="2950" y="1799"/>
                </a:lnTo>
                <a:lnTo>
                  <a:pt x="2969" y="1836"/>
                </a:lnTo>
                <a:lnTo>
                  <a:pt x="2986" y="1874"/>
                </a:lnTo>
                <a:lnTo>
                  <a:pt x="3002" y="1912"/>
                </a:lnTo>
                <a:lnTo>
                  <a:pt x="3015" y="1952"/>
                </a:lnTo>
                <a:lnTo>
                  <a:pt x="3026" y="1992"/>
                </a:lnTo>
                <a:lnTo>
                  <a:pt x="3035" y="2033"/>
                </a:lnTo>
                <a:lnTo>
                  <a:pt x="3043" y="2074"/>
                </a:lnTo>
                <a:lnTo>
                  <a:pt x="3048" y="2117"/>
                </a:lnTo>
                <a:lnTo>
                  <a:pt x="3051" y="2161"/>
                </a:lnTo>
                <a:lnTo>
                  <a:pt x="3052" y="22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sz="1400">
              <a:latin typeface="+mj-lt"/>
              <a:cs typeface="+mn-ea"/>
              <a:sym typeface="+mn-lt"/>
            </a:endParaRPr>
          </a:p>
        </p:txBody>
      </p:sp>
      <p:sp>
        <p:nvSpPr>
          <p:cNvPr id="16" name="出品 19"/>
          <p:cNvSpPr txBox="1"/>
          <p:nvPr>
            <p:custDataLst>
              <p:tags r:id="rId10"/>
            </p:custDataLst>
          </p:nvPr>
        </p:nvSpPr>
        <p:spPr>
          <a:xfrm>
            <a:off x="7350633" y="3301776"/>
            <a:ext cx="11717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KEYWORD</a:t>
            </a:r>
            <a:endParaRPr lang="zh-CN" altLang="en-US" sz="14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7" name="出品 20"/>
          <p:cNvSpPr txBox="1"/>
          <p:nvPr>
            <p:custDataLst>
              <p:tags r:id="rId11"/>
            </p:custDataLst>
          </p:nvPr>
        </p:nvSpPr>
        <p:spPr>
          <a:xfrm>
            <a:off x="9804856" y="3301776"/>
            <a:ext cx="11717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KEYWORD</a:t>
            </a:r>
            <a:endParaRPr lang="zh-CN" altLang="en-US" sz="14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8" name="P品 21"/>
          <p:cNvSpPr txBox="1"/>
          <p:nvPr>
            <p:custDataLst>
              <p:tags r:id="rId12"/>
            </p:custDataLst>
          </p:nvPr>
        </p:nvSpPr>
        <p:spPr>
          <a:xfrm>
            <a:off x="9840997" y="5868621"/>
            <a:ext cx="11717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KEYWORD</a:t>
            </a:r>
            <a:endParaRPr lang="zh-CN" altLang="en-US" sz="14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19" name="22"/>
          <p:cNvSpPr txBox="1"/>
          <p:nvPr>
            <p:custDataLst>
              <p:tags r:id="rId13"/>
            </p:custDataLst>
          </p:nvPr>
        </p:nvSpPr>
        <p:spPr>
          <a:xfrm>
            <a:off x="7277703" y="5868621"/>
            <a:ext cx="11717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cs typeface="+mn-ea"/>
                <a:sym typeface="+mn-lt"/>
              </a:rPr>
              <a:t>KEYWORD</a:t>
            </a:r>
            <a:endParaRPr lang="zh-CN" altLang="en-US" sz="1400" dirty="0">
              <a:solidFill>
                <a:schemeClr val="bg1"/>
              </a:solidFill>
              <a:latin typeface="+mj-lt"/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19082" y="1970122"/>
            <a:ext cx="576622" cy="576785"/>
          </a:xfrm>
          <a:prstGeom prst="ellipse">
            <a:avLst/>
          </a:prstGeom>
          <a:solidFill>
            <a:srgbClr val="74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+mj-lt"/>
                <a:cs typeface="+mn-ea"/>
                <a:sym typeface="+mn-lt"/>
              </a:rPr>
              <a:t>1</a:t>
            </a:r>
            <a:endParaRPr lang="zh-CN" altLang="en-US" dirty="0">
              <a:latin typeface="+mj-lt"/>
              <a:cs typeface="+mn-ea"/>
              <a:sym typeface="+mn-lt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1483520" y="2236854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标题 11"/>
          <p:cNvSpPr txBox="1">
            <a:spLocks/>
          </p:cNvSpPr>
          <p:nvPr/>
        </p:nvSpPr>
        <p:spPr>
          <a:xfrm>
            <a:off x="2513061" y="2016266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ea typeface="+mn-ea"/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ea typeface="+mn-ea"/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919083" y="2690202"/>
            <a:ext cx="576622" cy="576785"/>
          </a:xfrm>
          <a:prstGeom prst="ellipse">
            <a:avLst/>
          </a:prstGeom>
          <a:solidFill>
            <a:srgbClr val="A6A8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+mj-lt"/>
                <a:cs typeface="+mn-ea"/>
                <a:sym typeface="+mn-lt"/>
              </a:rPr>
              <a:t>2</a:t>
            </a:r>
            <a:endParaRPr lang="zh-CN" altLang="en-US" dirty="0">
              <a:latin typeface="+mj-lt"/>
              <a:cs typeface="+mn-ea"/>
              <a:sym typeface="+mn-lt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1483521" y="2956934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标题 11"/>
          <p:cNvSpPr txBox="1">
            <a:spLocks/>
          </p:cNvSpPr>
          <p:nvPr/>
        </p:nvSpPr>
        <p:spPr>
          <a:xfrm>
            <a:off x="2513062" y="2736346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ea typeface="+mn-ea"/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ea typeface="+mn-ea"/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919083" y="3427082"/>
            <a:ext cx="576622" cy="576785"/>
          </a:xfrm>
          <a:prstGeom prst="ellipse">
            <a:avLst/>
          </a:prstGeom>
          <a:solidFill>
            <a:srgbClr val="D98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+mj-lt"/>
                <a:cs typeface="+mn-ea"/>
                <a:sym typeface="+mn-lt"/>
              </a:rPr>
              <a:t>3</a:t>
            </a:r>
            <a:endParaRPr lang="zh-CN" altLang="en-US" dirty="0">
              <a:latin typeface="+mj-lt"/>
              <a:cs typeface="+mn-ea"/>
              <a:sym typeface="+mn-lt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1483521" y="3693814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标题 11"/>
          <p:cNvSpPr txBox="1">
            <a:spLocks/>
          </p:cNvSpPr>
          <p:nvPr/>
        </p:nvSpPr>
        <p:spPr>
          <a:xfrm>
            <a:off x="2513062" y="3473226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ea typeface="+mn-ea"/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ea typeface="+mn-ea"/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919084" y="4147162"/>
            <a:ext cx="576622" cy="576785"/>
          </a:xfrm>
          <a:prstGeom prst="ellipse">
            <a:avLst/>
          </a:prstGeom>
          <a:solidFill>
            <a:srgbClr val="74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+mj-lt"/>
                <a:cs typeface="+mn-ea"/>
                <a:sym typeface="+mn-lt"/>
              </a:rPr>
              <a:t>4</a:t>
            </a:r>
            <a:endParaRPr lang="zh-CN" altLang="en-US" dirty="0">
              <a:latin typeface="+mj-lt"/>
              <a:cs typeface="+mn-ea"/>
              <a:sym typeface="+mn-lt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1483522" y="4413894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标题 11"/>
          <p:cNvSpPr txBox="1">
            <a:spLocks/>
          </p:cNvSpPr>
          <p:nvPr/>
        </p:nvSpPr>
        <p:spPr>
          <a:xfrm>
            <a:off x="2513063" y="4193306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ea typeface="+mn-ea"/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ea typeface="+mn-ea"/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919083" y="4867242"/>
            <a:ext cx="576622" cy="576785"/>
          </a:xfrm>
          <a:prstGeom prst="ellipse">
            <a:avLst/>
          </a:prstGeom>
          <a:solidFill>
            <a:srgbClr val="A6A8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+mj-lt"/>
                <a:cs typeface="+mn-ea"/>
                <a:sym typeface="+mn-lt"/>
              </a:rPr>
              <a:t>5</a:t>
            </a:r>
            <a:endParaRPr lang="zh-CN" altLang="en-US" dirty="0">
              <a:latin typeface="+mj-lt"/>
              <a:cs typeface="+mn-ea"/>
              <a:sym typeface="+mn-lt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1483521" y="5133974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标题 11"/>
          <p:cNvSpPr txBox="1">
            <a:spLocks/>
          </p:cNvSpPr>
          <p:nvPr/>
        </p:nvSpPr>
        <p:spPr>
          <a:xfrm>
            <a:off x="2513062" y="4913386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ea typeface="+mn-ea"/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ea typeface="+mn-ea"/>
              <a:cs typeface="+mn-ea"/>
              <a:sym typeface="+mn-lt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919084" y="5587322"/>
            <a:ext cx="576622" cy="576785"/>
          </a:xfrm>
          <a:prstGeom prst="ellipse">
            <a:avLst/>
          </a:prstGeom>
          <a:solidFill>
            <a:srgbClr val="D98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+mj-lt"/>
                <a:cs typeface="+mn-ea"/>
                <a:sym typeface="+mn-lt"/>
              </a:rPr>
              <a:t>6</a:t>
            </a:r>
            <a:endParaRPr lang="zh-CN" altLang="en-US" dirty="0">
              <a:latin typeface="+mj-lt"/>
              <a:cs typeface="+mn-ea"/>
              <a:sym typeface="+mn-lt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1483522" y="5854054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标题 11"/>
          <p:cNvSpPr txBox="1">
            <a:spLocks/>
          </p:cNvSpPr>
          <p:nvPr/>
        </p:nvSpPr>
        <p:spPr>
          <a:xfrm>
            <a:off x="2513063" y="5633466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ea typeface="+mn-ea"/>
                <a:cs typeface="+mn-ea"/>
                <a:sym typeface="+mn-lt"/>
              </a:rPr>
              <a:t>We hope that this template will return to you as a time, money and reputation.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ea typeface="+mn-ea"/>
              <a:cs typeface="+mn-ea"/>
              <a:sym typeface="+mn-lt"/>
            </a:endParaRPr>
          </a:p>
        </p:txBody>
      </p:sp>
      <p:grpSp>
        <p:nvGrpSpPr>
          <p:cNvPr id="38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39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55787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3200" b="1" cap="small" dirty="0">
                  <a:solidFill>
                    <a:srgbClr val="74594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+mn-ea"/>
                  <a:sym typeface="+mn-lt"/>
                </a:rPr>
                <a:t>TITLE HERE</a:t>
              </a:r>
              <a:endParaRPr lang="en-US" sz="3200" b="1" cap="small" dirty="0">
                <a:solidFill>
                  <a:srgbClr val="7459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endParaRPr>
            </a:p>
          </p:txBody>
        </p:sp>
        <p:cxnSp>
          <p:nvCxnSpPr>
            <p:cNvPr id="40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3203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1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6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1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6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1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6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1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6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1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6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1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6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1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6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6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1100"/>
                            </p:stCondLst>
                            <p:childTnLst>
                              <p:par>
                                <p:cTn id="1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60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8" grpId="0" animBg="1"/>
      <p:bldP spid="9" grpId="0" animBg="1"/>
      <p:bldP spid="10" grpId="0" animBg="1"/>
      <p:bldP spid="12" grpId="0" animBg="1"/>
      <p:bldP spid="13" grpId="0" animBg="1" autoUpdateAnimBg="0"/>
      <p:bldP spid="14" grpId="0" animBg="1" autoUpdateAnimBg="0"/>
      <p:bldP spid="15" grpId="0" animBg="1"/>
      <p:bldP spid="16" grpId="0" animBg="1" autoUpdateAnimBg="0"/>
      <p:bldP spid="17" grpId="0" animBg="1" autoUpdateAnimBg="0"/>
      <p:bldP spid="18" grpId="0"/>
      <p:bldP spid="19" grpId="0" animBg="1" autoUpdateAnimBg="0"/>
      <p:bldP spid="20" grpId="0" animBg="1"/>
      <p:bldP spid="22" grpId="0"/>
      <p:bldP spid="23" grpId="0" animBg="1"/>
      <p:bldP spid="25" grpId="0"/>
      <p:bldP spid="26" grpId="0" animBg="1"/>
      <p:bldP spid="28" grpId="0"/>
      <p:bldP spid="29" grpId="0" animBg="1"/>
      <p:bldP spid="31" grpId="0"/>
      <p:bldP spid="32" grpId="0" animBg="1"/>
      <p:bldP spid="34" grpId="0"/>
      <p:bldP spid="35" grpId="0" animBg="1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>
            <a:cxnSpLocks/>
          </p:cNvCxnSpPr>
          <p:nvPr/>
        </p:nvCxnSpPr>
        <p:spPr>
          <a:xfrm>
            <a:off x="1379654" y="1039720"/>
            <a:ext cx="9411629" cy="0"/>
          </a:xfrm>
          <a:prstGeom prst="line">
            <a:avLst/>
          </a:prstGeom>
          <a:ln>
            <a:solidFill>
              <a:srgbClr val="7459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842281" y="1731550"/>
            <a:ext cx="10521953" cy="4945641"/>
            <a:chOff x="872511" y="1608887"/>
            <a:chExt cx="10521953" cy="4945641"/>
          </a:xfrm>
        </p:grpSpPr>
        <p:sp>
          <p:nvSpPr>
            <p:cNvPr id="6" name="Freeform 17"/>
            <p:cNvSpPr>
              <a:spLocks noEditPoints="1"/>
            </p:cNvSpPr>
            <p:nvPr/>
          </p:nvSpPr>
          <p:spPr bwMode="auto">
            <a:xfrm>
              <a:off x="9873011" y="1634080"/>
              <a:ext cx="275217" cy="370664"/>
            </a:xfrm>
            <a:custGeom>
              <a:avLst/>
              <a:gdLst>
                <a:gd name="T0" fmla="*/ 47 w 65"/>
                <a:gd name="T1" fmla="*/ 6 h 87"/>
                <a:gd name="T2" fmla="*/ 53 w 65"/>
                <a:gd name="T3" fmla="*/ 40 h 87"/>
                <a:gd name="T4" fmla="*/ 47 w 65"/>
                <a:gd name="T5" fmla="*/ 55 h 87"/>
                <a:gd name="T6" fmla="*/ 17 w 65"/>
                <a:gd name="T7" fmla="*/ 55 h 87"/>
                <a:gd name="T8" fmla="*/ 11 w 65"/>
                <a:gd name="T9" fmla="*/ 40 h 87"/>
                <a:gd name="T10" fmla="*/ 17 w 65"/>
                <a:gd name="T11" fmla="*/ 6 h 87"/>
                <a:gd name="T12" fmla="*/ 18 w 65"/>
                <a:gd name="T13" fmla="*/ 28 h 87"/>
                <a:gd name="T14" fmla="*/ 47 w 65"/>
                <a:gd name="T15" fmla="*/ 28 h 87"/>
                <a:gd name="T16" fmla="*/ 42 w 65"/>
                <a:gd name="T17" fmla="*/ 11 h 87"/>
                <a:gd name="T18" fmla="*/ 22 w 65"/>
                <a:gd name="T19" fmla="*/ 11 h 87"/>
                <a:gd name="T20" fmla="*/ 18 w 65"/>
                <a:gd name="T21" fmla="*/ 28 h 87"/>
                <a:gd name="T22" fmla="*/ 47 w 65"/>
                <a:gd name="T23" fmla="*/ 32 h 87"/>
                <a:gd name="T24" fmla="*/ 18 w 65"/>
                <a:gd name="T25" fmla="*/ 40 h 87"/>
                <a:gd name="T26" fmla="*/ 22 w 65"/>
                <a:gd name="T27" fmla="*/ 50 h 87"/>
                <a:gd name="T28" fmla="*/ 42 w 65"/>
                <a:gd name="T29" fmla="*/ 50 h 87"/>
                <a:gd name="T30" fmla="*/ 47 w 65"/>
                <a:gd name="T31" fmla="*/ 32 h 87"/>
                <a:gd name="T32" fmla="*/ 12 w 65"/>
                <a:gd name="T33" fmla="*/ 87 h 87"/>
                <a:gd name="T34" fmla="*/ 32 w 65"/>
                <a:gd name="T35" fmla="*/ 87 h 87"/>
                <a:gd name="T36" fmla="*/ 52 w 65"/>
                <a:gd name="T37" fmla="*/ 87 h 87"/>
                <a:gd name="T38" fmla="*/ 52 w 65"/>
                <a:gd name="T39" fmla="*/ 80 h 87"/>
                <a:gd name="T40" fmla="*/ 35 w 65"/>
                <a:gd name="T41" fmla="*/ 72 h 87"/>
                <a:gd name="T42" fmla="*/ 62 w 65"/>
                <a:gd name="T43" fmla="*/ 52 h 87"/>
                <a:gd name="T44" fmla="*/ 65 w 65"/>
                <a:gd name="T45" fmla="*/ 30 h 87"/>
                <a:gd name="T46" fmla="*/ 58 w 65"/>
                <a:gd name="T47" fmla="*/ 30 h 87"/>
                <a:gd name="T48" fmla="*/ 56 w 65"/>
                <a:gd name="T49" fmla="*/ 50 h 87"/>
                <a:gd name="T50" fmla="*/ 32 w 65"/>
                <a:gd name="T51" fmla="*/ 66 h 87"/>
                <a:gd name="T52" fmla="*/ 14 w 65"/>
                <a:gd name="T53" fmla="*/ 58 h 87"/>
                <a:gd name="T54" fmla="*/ 6 w 65"/>
                <a:gd name="T55" fmla="*/ 40 h 87"/>
                <a:gd name="T56" fmla="*/ 3 w 65"/>
                <a:gd name="T57" fmla="*/ 27 h 87"/>
                <a:gd name="T58" fmla="*/ 0 w 65"/>
                <a:gd name="T59" fmla="*/ 40 h 87"/>
                <a:gd name="T60" fmla="*/ 9 w 65"/>
                <a:gd name="T61" fmla="*/ 63 h 87"/>
                <a:gd name="T62" fmla="*/ 29 w 65"/>
                <a:gd name="T63" fmla="*/ 72 h 87"/>
                <a:gd name="T64" fmla="*/ 12 w 65"/>
                <a:gd name="T65" fmla="*/ 80 h 87"/>
                <a:gd name="T66" fmla="*/ 12 w 65"/>
                <a:gd name="T6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" h="87">
                  <a:moveTo>
                    <a:pt x="32" y="0"/>
                  </a:moveTo>
                  <a:cubicBezTo>
                    <a:pt x="38" y="0"/>
                    <a:pt x="43" y="2"/>
                    <a:pt x="47" y="6"/>
                  </a:cubicBezTo>
                  <a:cubicBezTo>
                    <a:pt x="51" y="10"/>
                    <a:pt x="53" y="15"/>
                    <a:pt x="53" y="21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6"/>
                    <a:pt x="51" y="51"/>
                    <a:pt x="47" y="55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3" y="59"/>
                    <a:pt x="38" y="61"/>
                    <a:pt x="32" y="61"/>
                  </a:cubicBezTo>
                  <a:cubicBezTo>
                    <a:pt x="26" y="61"/>
                    <a:pt x="21" y="59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3" y="51"/>
                    <a:pt x="11" y="46"/>
                    <a:pt x="11" y="4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5"/>
                    <a:pt x="13" y="10"/>
                    <a:pt x="17" y="6"/>
                  </a:cubicBezTo>
                  <a:cubicBezTo>
                    <a:pt x="21" y="2"/>
                    <a:pt x="26" y="0"/>
                    <a:pt x="32" y="0"/>
                  </a:cubicBezTo>
                  <a:close/>
                  <a:moveTo>
                    <a:pt x="18" y="28"/>
                  </a:moveTo>
                  <a:cubicBezTo>
                    <a:pt x="18" y="28"/>
                    <a:pt x="18" y="28"/>
                    <a:pt x="18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7" y="17"/>
                    <a:pt x="45" y="13"/>
                    <a:pt x="42" y="11"/>
                  </a:cubicBezTo>
                  <a:cubicBezTo>
                    <a:pt x="40" y="8"/>
                    <a:pt x="36" y="6"/>
                    <a:pt x="32" y="6"/>
                  </a:cubicBezTo>
                  <a:cubicBezTo>
                    <a:pt x="28" y="6"/>
                    <a:pt x="25" y="8"/>
                    <a:pt x="22" y="11"/>
                  </a:cubicBezTo>
                  <a:cubicBezTo>
                    <a:pt x="19" y="13"/>
                    <a:pt x="18" y="17"/>
                    <a:pt x="18" y="21"/>
                  </a:cubicBezTo>
                  <a:cubicBezTo>
                    <a:pt x="18" y="28"/>
                    <a:pt x="18" y="28"/>
                    <a:pt x="18" y="28"/>
                  </a:cubicBezTo>
                  <a:close/>
                  <a:moveTo>
                    <a:pt x="47" y="32"/>
                  </a:moveTo>
                  <a:cubicBezTo>
                    <a:pt x="47" y="32"/>
                    <a:pt x="47" y="32"/>
                    <a:pt x="47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8" y="44"/>
                    <a:pt x="19" y="47"/>
                    <a:pt x="22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5" y="53"/>
                    <a:pt x="28" y="54"/>
                    <a:pt x="32" y="54"/>
                  </a:cubicBezTo>
                  <a:cubicBezTo>
                    <a:pt x="36" y="54"/>
                    <a:pt x="40" y="53"/>
                    <a:pt x="42" y="50"/>
                  </a:cubicBezTo>
                  <a:cubicBezTo>
                    <a:pt x="45" y="48"/>
                    <a:pt x="47" y="44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lose/>
                  <a:moveTo>
                    <a:pt x="12" y="87"/>
                  </a:moveTo>
                  <a:cubicBezTo>
                    <a:pt x="12" y="87"/>
                    <a:pt x="12" y="87"/>
                    <a:pt x="12" y="87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54" y="87"/>
                    <a:pt x="55" y="86"/>
                    <a:pt x="55" y="84"/>
                  </a:cubicBezTo>
                  <a:cubicBezTo>
                    <a:pt x="55" y="82"/>
                    <a:pt x="54" y="80"/>
                    <a:pt x="52" y="80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43" y="71"/>
                    <a:pt x="50" y="68"/>
                    <a:pt x="55" y="63"/>
                  </a:cubicBezTo>
                  <a:cubicBezTo>
                    <a:pt x="58" y="60"/>
                    <a:pt x="60" y="56"/>
                    <a:pt x="62" y="52"/>
                  </a:cubicBezTo>
                  <a:cubicBezTo>
                    <a:pt x="64" y="49"/>
                    <a:pt x="65" y="44"/>
                    <a:pt x="65" y="40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65" y="28"/>
                    <a:pt x="63" y="27"/>
                    <a:pt x="61" y="27"/>
                  </a:cubicBezTo>
                  <a:cubicBezTo>
                    <a:pt x="59" y="27"/>
                    <a:pt x="58" y="28"/>
                    <a:pt x="58" y="3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3"/>
                    <a:pt x="57" y="47"/>
                    <a:pt x="56" y="50"/>
                  </a:cubicBezTo>
                  <a:cubicBezTo>
                    <a:pt x="55" y="53"/>
                    <a:pt x="53" y="56"/>
                    <a:pt x="50" y="58"/>
                  </a:cubicBezTo>
                  <a:cubicBezTo>
                    <a:pt x="46" y="63"/>
                    <a:pt x="39" y="66"/>
                    <a:pt x="32" y="66"/>
                  </a:cubicBezTo>
                  <a:cubicBezTo>
                    <a:pt x="29" y="66"/>
                    <a:pt x="25" y="65"/>
                    <a:pt x="22" y="64"/>
                  </a:cubicBezTo>
                  <a:cubicBezTo>
                    <a:pt x="19" y="62"/>
                    <a:pt x="16" y="61"/>
                    <a:pt x="14" y="58"/>
                  </a:cubicBezTo>
                  <a:cubicBezTo>
                    <a:pt x="12" y="56"/>
                    <a:pt x="10" y="53"/>
                    <a:pt x="8" y="50"/>
                  </a:cubicBezTo>
                  <a:cubicBezTo>
                    <a:pt x="7" y="47"/>
                    <a:pt x="6" y="43"/>
                    <a:pt x="6" y="4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28"/>
                    <a:pt x="5" y="27"/>
                    <a:pt x="3" y="27"/>
                  </a:cubicBezTo>
                  <a:cubicBezTo>
                    <a:pt x="1" y="27"/>
                    <a:pt x="0" y="28"/>
                    <a:pt x="0" y="3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1" y="49"/>
                    <a:pt x="2" y="52"/>
                  </a:cubicBezTo>
                  <a:cubicBezTo>
                    <a:pt x="4" y="56"/>
                    <a:pt x="6" y="60"/>
                    <a:pt x="9" y="63"/>
                  </a:cubicBezTo>
                  <a:cubicBezTo>
                    <a:pt x="12" y="66"/>
                    <a:pt x="16" y="68"/>
                    <a:pt x="20" y="70"/>
                  </a:cubicBezTo>
                  <a:cubicBezTo>
                    <a:pt x="23" y="71"/>
                    <a:pt x="26" y="72"/>
                    <a:pt x="29" y="72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0" y="80"/>
                    <a:pt x="9" y="82"/>
                    <a:pt x="9" y="84"/>
                  </a:cubicBezTo>
                  <a:cubicBezTo>
                    <a:pt x="9" y="86"/>
                    <a:pt x="10" y="87"/>
                    <a:pt x="12" y="87"/>
                  </a:cubicBezTo>
                  <a:close/>
                </a:path>
              </a:pathLst>
            </a:custGeom>
            <a:solidFill>
              <a:srgbClr val="A6A88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7" name="Freeform 18"/>
            <p:cNvSpPr>
              <a:spLocks noEditPoints="1"/>
            </p:cNvSpPr>
            <p:nvPr/>
          </p:nvSpPr>
          <p:spPr bwMode="auto">
            <a:xfrm>
              <a:off x="9069523" y="4911815"/>
              <a:ext cx="368754" cy="302290"/>
            </a:xfrm>
            <a:custGeom>
              <a:avLst/>
              <a:gdLst>
                <a:gd name="T0" fmla="*/ 76 w 87"/>
                <a:gd name="T1" fmla="*/ 27 h 71"/>
                <a:gd name="T2" fmla="*/ 69 w 87"/>
                <a:gd name="T3" fmla="*/ 27 h 71"/>
                <a:gd name="T4" fmla="*/ 21 w 87"/>
                <a:gd name="T5" fmla="*/ 11 h 71"/>
                <a:gd name="T6" fmla="*/ 10 w 87"/>
                <a:gd name="T7" fmla="*/ 11 h 71"/>
                <a:gd name="T8" fmla="*/ 20 w 87"/>
                <a:gd name="T9" fmla="*/ 12 h 71"/>
                <a:gd name="T10" fmla="*/ 6 w 87"/>
                <a:gd name="T11" fmla="*/ 12 h 71"/>
                <a:gd name="T12" fmla="*/ 6 w 87"/>
                <a:gd name="T13" fmla="*/ 9 h 71"/>
                <a:gd name="T14" fmla="*/ 8 w 87"/>
                <a:gd name="T15" fmla="*/ 7 h 71"/>
                <a:gd name="T16" fmla="*/ 24 w 87"/>
                <a:gd name="T17" fmla="*/ 2 h 71"/>
                <a:gd name="T18" fmla="*/ 60 w 87"/>
                <a:gd name="T19" fmla="*/ 0 h 71"/>
                <a:gd name="T20" fmla="*/ 67 w 87"/>
                <a:gd name="T21" fmla="*/ 12 h 71"/>
                <a:gd name="T22" fmla="*/ 87 w 87"/>
                <a:gd name="T23" fmla="*/ 16 h 71"/>
                <a:gd name="T24" fmla="*/ 87 w 87"/>
                <a:gd name="T25" fmla="*/ 68 h 71"/>
                <a:gd name="T26" fmla="*/ 84 w 87"/>
                <a:gd name="T27" fmla="*/ 71 h 71"/>
                <a:gd name="T28" fmla="*/ 0 w 87"/>
                <a:gd name="T29" fmla="*/ 68 h 71"/>
                <a:gd name="T30" fmla="*/ 0 w 87"/>
                <a:gd name="T31" fmla="*/ 16 h 71"/>
                <a:gd name="T32" fmla="*/ 3 w 87"/>
                <a:gd name="T33" fmla="*/ 12 h 71"/>
                <a:gd name="T34" fmla="*/ 44 w 87"/>
                <a:gd name="T35" fmla="*/ 26 h 71"/>
                <a:gd name="T36" fmla="*/ 52 w 87"/>
                <a:gd name="T37" fmla="*/ 29 h 71"/>
                <a:gd name="T38" fmla="*/ 44 w 87"/>
                <a:gd name="T39" fmla="*/ 48 h 71"/>
                <a:gd name="T40" fmla="*/ 44 w 87"/>
                <a:gd name="T41" fmla="*/ 26 h 71"/>
                <a:gd name="T42" fmla="*/ 49 w 87"/>
                <a:gd name="T43" fmla="*/ 32 h 71"/>
                <a:gd name="T44" fmla="*/ 36 w 87"/>
                <a:gd name="T45" fmla="*/ 37 h 71"/>
                <a:gd name="T46" fmla="*/ 51 w 87"/>
                <a:gd name="T47" fmla="*/ 37 h 71"/>
                <a:gd name="T48" fmla="*/ 49 w 87"/>
                <a:gd name="T49" fmla="*/ 32 h 71"/>
                <a:gd name="T50" fmla="*/ 23 w 87"/>
                <a:gd name="T51" fmla="*/ 19 h 71"/>
                <a:gd name="T52" fmla="*/ 7 w 87"/>
                <a:gd name="T53" fmla="*/ 64 h 71"/>
                <a:gd name="T54" fmla="*/ 81 w 87"/>
                <a:gd name="T55" fmla="*/ 19 h 71"/>
                <a:gd name="T56" fmla="*/ 65 w 87"/>
                <a:gd name="T57" fmla="*/ 19 h 71"/>
                <a:gd name="T58" fmla="*/ 58 w 87"/>
                <a:gd name="T59" fmla="*/ 7 h 71"/>
                <a:gd name="T60" fmla="*/ 26 w 87"/>
                <a:gd name="T61" fmla="*/ 17 h 71"/>
                <a:gd name="T62" fmla="*/ 44 w 87"/>
                <a:gd name="T63" fmla="*/ 14 h 71"/>
                <a:gd name="T64" fmla="*/ 67 w 87"/>
                <a:gd name="T65" fmla="*/ 37 h 71"/>
                <a:gd name="T66" fmla="*/ 20 w 87"/>
                <a:gd name="T67" fmla="*/ 37 h 71"/>
                <a:gd name="T68" fmla="*/ 44 w 87"/>
                <a:gd name="T69" fmla="*/ 21 h 71"/>
                <a:gd name="T70" fmla="*/ 27 w 87"/>
                <a:gd name="T71" fmla="*/ 37 h 71"/>
                <a:gd name="T72" fmla="*/ 60 w 87"/>
                <a:gd name="T73" fmla="*/ 3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7" h="71">
                  <a:moveTo>
                    <a:pt x="72" y="24"/>
                  </a:moveTo>
                  <a:cubicBezTo>
                    <a:pt x="74" y="24"/>
                    <a:pt x="76" y="25"/>
                    <a:pt x="76" y="27"/>
                  </a:cubicBezTo>
                  <a:cubicBezTo>
                    <a:pt x="76" y="28"/>
                    <a:pt x="74" y="30"/>
                    <a:pt x="72" y="30"/>
                  </a:cubicBezTo>
                  <a:cubicBezTo>
                    <a:pt x="71" y="30"/>
                    <a:pt x="69" y="28"/>
                    <a:pt x="69" y="27"/>
                  </a:cubicBezTo>
                  <a:cubicBezTo>
                    <a:pt x="69" y="25"/>
                    <a:pt x="71" y="24"/>
                    <a:pt x="72" y="24"/>
                  </a:cubicBezTo>
                  <a:close/>
                  <a:moveTo>
                    <a:pt x="21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1" y="11"/>
                    <a:pt x="21" y="11"/>
                    <a:pt x="21" y="11"/>
                  </a:cubicBezTo>
                  <a:close/>
                  <a:moveTo>
                    <a:pt x="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7" y="7"/>
                    <a:pt x="8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1"/>
                    <a:pt x="26" y="0"/>
                    <a:pt x="27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2" y="0"/>
                    <a:pt x="63" y="1"/>
                    <a:pt x="63" y="3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6" y="12"/>
                    <a:pt x="87" y="14"/>
                    <a:pt x="87" y="16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68"/>
                    <a:pt x="87" y="68"/>
                    <a:pt x="87" y="68"/>
                  </a:cubicBezTo>
                  <a:cubicBezTo>
                    <a:pt x="87" y="69"/>
                    <a:pt x="86" y="71"/>
                    <a:pt x="84" y="71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1" y="71"/>
                    <a:pt x="0" y="69"/>
                    <a:pt x="0" y="6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4"/>
                    <a:pt x="1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6" y="12"/>
                    <a:pt x="6" y="12"/>
                    <a:pt x="6" y="12"/>
                  </a:cubicBezTo>
                  <a:close/>
                  <a:moveTo>
                    <a:pt x="44" y="26"/>
                  </a:moveTo>
                  <a:cubicBezTo>
                    <a:pt x="44" y="26"/>
                    <a:pt x="44" y="26"/>
                    <a:pt x="44" y="26"/>
                  </a:cubicBezTo>
                  <a:cubicBezTo>
                    <a:pt x="47" y="26"/>
                    <a:pt x="50" y="27"/>
                    <a:pt x="52" y="29"/>
                  </a:cubicBezTo>
                  <a:cubicBezTo>
                    <a:pt x="54" y="31"/>
                    <a:pt x="55" y="34"/>
                    <a:pt x="55" y="37"/>
                  </a:cubicBezTo>
                  <a:cubicBezTo>
                    <a:pt x="55" y="43"/>
                    <a:pt x="50" y="48"/>
                    <a:pt x="44" y="48"/>
                  </a:cubicBezTo>
                  <a:cubicBezTo>
                    <a:pt x="37" y="48"/>
                    <a:pt x="32" y="43"/>
                    <a:pt x="32" y="37"/>
                  </a:cubicBezTo>
                  <a:cubicBezTo>
                    <a:pt x="32" y="31"/>
                    <a:pt x="37" y="26"/>
                    <a:pt x="44" y="26"/>
                  </a:cubicBezTo>
                  <a:close/>
                  <a:moveTo>
                    <a:pt x="49" y="32"/>
                  </a:moveTo>
                  <a:cubicBezTo>
                    <a:pt x="49" y="32"/>
                    <a:pt x="49" y="32"/>
                    <a:pt x="49" y="32"/>
                  </a:cubicBezTo>
                  <a:cubicBezTo>
                    <a:pt x="48" y="31"/>
                    <a:pt x="46" y="30"/>
                    <a:pt x="44" y="30"/>
                  </a:cubicBezTo>
                  <a:cubicBezTo>
                    <a:pt x="40" y="30"/>
                    <a:pt x="36" y="33"/>
                    <a:pt x="36" y="37"/>
                  </a:cubicBezTo>
                  <a:cubicBezTo>
                    <a:pt x="36" y="41"/>
                    <a:pt x="40" y="44"/>
                    <a:pt x="44" y="44"/>
                  </a:cubicBezTo>
                  <a:cubicBezTo>
                    <a:pt x="48" y="44"/>
                    <a:pt x="51" y="41"/>
                    <a:pt x="51" y="37"/>
                  </a:cubicBezTo>
                  <a:cubicBezTo>
                    <a:pt x="51" y="35"/>
                    <a:pt x="50" y="33"/>
                    <a:pt x="49" y="32"/>
                  </a:cubicBezTo>
                  <a:cubicBezTo>
                    <a:pt x="49" y="32"/>
                    <a:pt x="49" y="32"/>
                    <a:pt x="49" y="32"/>
                  </a:cubicBezTo>
                  <a:close/>
                  <a:moveTo>
                    <a:pt x="23" y="19"/>
                  </a:moveTo>
                  <a:cubicBezTo>
                    <a:pt x="23" y="19"/>
                    <a:pt x="23" y="19"/>
                    <a:pt x="23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81" y="64"/>
                    <a:pt x="81" y="64"/>
                    <a:pt x="81" y="64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3" y="19"/>
                    <a:pt x="62" y="18"/>
                    <a:pt x="61" y="1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8"/>
                    <a:pt x="24" y="19"/>
                    <a:pt x="23" y="19"/>
                  </a:cubicBezTo>
                  <a:close/>
                  <a:moveTo>
                    <a:pt x="44" y="14"/>
                  </a:moveTo>
                  <a:cubicBezTo>
                    <a:pt x="44" y="14"/>
                    <a:pt x="44" y="14"/>
                    <a:pt x="44" y="14"/>
                  </a:cubicBezTo>
                  <a:cubicBezTo>
                    <a:pt x="56" y="14"/>
                    <a:pt x="67" y="24"/>
                    <a:pt x="67" y="37"/>
                  </a:cubicBezTo>
                  <a:cubicBezTo>
                    <a:pt x="67" y="50"/>
                    <a:pt x="56" y="60"/>
                    <a:pt x="44" y="60"/>
                  </a:cubicBezTo>
                  <a:cubicBezTo>
                    <a:pt x="31" y="60"/>
                    <a:pt x="20" y="50"/>
                    <a:pt x="20" y="37"/>
                  </a:cubicBezTo>
                  <a:cubicBezTo>
                    <a:pt x="20" y="24"/>
                    <a:pt x="31" y="14"/>
                    <a:pt x="44" y="14"/>
                  </a:cubicBezTo>
                  <a:close/>
                  <a:moveTo>
                    <a:pt x="44" y="21"/>
                  </a:moveTo>
                  <a:cubicBezTo>
                    <a:pt x="44" y="21"/>
                    <a:pt x="44" y="21"/>
                    <a:pt x="44" y="21"/>
                  </a:cubicBezTo>
                  <a:cubicBezTo>
                    <a:pt x="35" y="21"/>
                    <a:pt x="27" y="28"/>
                    <a:pt x="27" y="37"/>
                  </a:cubicBezTo>
                  <a:cubicBezTo>
                    <a:pt x="27" y="46"/>
                    <a:pt x="35" y="54"/>
                    <a:pt x="44" y="54"/>
                  </a:cubicBezTo>
                  <a:cubicBezTo>
                    <a:pt x="53" y="54"/>
                    <a:pt x="60" y="46"/>
                    <a:pt x="60" y="37"/>
                  </a:cubicBezTo>
                  <a:cubicBezTo>
                    <a:pt x="60" y="28"/>
                    <a:pt x="53" y="21"/>
                    <a:pt x="44" y="21"/>
                  </a:cubicBezTo>
                  <a:close/>
                </a:path>
              </a:pathLst>
            </a:custGeom>
            <a:solidFill>
              <a:srgbClr val="D983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8" name="Freeform 19"/>
            <p:cNvSpPr>
              <a:spLocks noEditPoints="1"/>
            </p:cNvSpPr>
            <p:nvPr/>
          </p:nvSpPr>
          <p:spPr bwMode="auto">
            <a:xfrm>
              <a:off x="3122097" y="4883025"/>
              <a:ext cx="442505" cy="359870"/>
            </a:xfrm>
            <a:custGeom>
              <a:avLst/>
              <a:gdLst>
                <a:gd name="T0" fmla="*/ 80 w 104"/>
                <a:gd name="T1" fmla="*/ 19 h 85"/>
                <a:gd name="T2" fmla="*/ 93 w 104"/>
                <a:gd name="T3" fmla="*/ 50 h 85"/>
                <a:gd name="T4" fmla="*/ 104 w 104"/>
                <a:gd name="T5" fmla="*/ 68 h 85"/>
                <a:gd name="T6" fmla="*/ 98 w 104"/>
                <a:gd name="T7" fmla="*/ 80 h 85"/>
                <a:gd name="T8" fmla="*/ 94 w 104"/>
                <a:gd name="T9" fmla="*/ 82 h 85"/>
                <a:gd name="T10" fmla="*/ 13 w 104"/>
                <a:gd name="T11" fmla="*/ 85 h 85"/>
                <a:gd name="T12" fmla="*/ 10 w 104"/>
                <a:gd name="T13" fmla="*/ 80 h 85"/>
                <a:gd name="T14" fmla="*/ 1 w 104"/>
                <a:gd name="T15" fmla="*/ 78 h 85"/>
                <a:gd name="T16" fmla="*/ 1 w 104"/>
                <a:gd name="T17" fmla="*/ 60 h 85"/>
                <a:gd name="T18" fmla="*/ 5 w 104"/>
                <a:gd name="T19" fmla="*/ 37 h 85"/>
                <a:gd name="T20" fmla="*/ 29 w 104"/>
                <a:gd name="T21" fmla="*/ 20 h 85"/>
                <a:gd name="T22" fmla="*/ 62 w 104"/>
                <a:gd name="T23" fmla="*/ 78 h 85"/>
                <a:gd name="T24" fmla="*/ 62 w 104"/>
                <a:gd name="T25" fmla="*/ 75 h 85"/>
                <a:gd name="T26" fmla="*/ 66 w 104"/>
                <a:gd name="T27" fmla="*/ 63 h 85"/>
                <a:gd name="T28" fmla="*/ 75 w 104"/>
                <a:gd name="T29" fmla="*/ 71 h 85"/>
                <a:gd name="T30" fmla="*/ 74 w 104"/>
                <a:gd name="T31" fmla="*/ 57 h 85"/>
                <a:gd name="T32" fmla="*/ 72 w 104"/>
                <a:gd name="T33" fmla="*/ 53 h 85"/>
                <a:gd name="T34" fmla="*/ 71 w 104"/>
                <a:gd name="T35" fmla="*/ 53 h 85"/>
                <a:gd name="T36" fmla="*/ 70 w 104"/>
                <a:gd name="T37" fmla="*/ 51 h 85"/>
                <a:gd name="T38" fmla="*/ 41 w 104"/>
                <a:gd name="T39" fmla="*/ 44 h 85"/>
                <a:gd name="T40" fmla="*/ 32 w 104"/>
                <a:gd name="T41" fmla="*/ 53 h 85"/>
                <a:gd name="T42" fmla="*/ 32 w 104"/>
                <a:gd name="T43" fmla="*/ 53 h 85"/>
                <a:gd name="T44" fmla="*/ 29 w 104"/>
                <a:gd name="T45" fmla="*/ 64 h 85"/>
                <a:gd name="T46" fmla="*/ 37 w 104"/>
                <a:gd name="T47" fmla="*/ 72 h 85"/>
                <a:gd name="T48" fmla="*/ 41 w 104"/>
                <a:gd name="T49" fmla="*/ 63 h 85"/>
                <a:gd name="T50" fmla="*/ 41 w 104"/>
                <a:gd name="T51" fmla="*/ 75 h 85"/>
                <a:gd name="T52" fmla="*/ 52 w 104"/>
                <a:gd name="T53" fmla="*/ 40 h 85"/>
                <a:gd name="T54" fmla="*/ 52 w 104"/>
                <a:gd name="T55" fmla="*/ 7 h 85"/>
                <a:gd name="T56" fmla="*/ 17 w 104"/>
                <a:gd name="T57" fmla="*/ 78 h 85"/>
                <a:gd name="T58" fmla="*/ 23 w 104"/>
                <a:gd name="T59" fmla="*/ 76 h 85"/>
                <a:gd name="T60" fmla="*/ 23 w 104"/>
                <a:gd name="T61" fmla="*/ 56 h 85"/>
                <a:gd name="T62" fmla="*/ 8 w 104"/>
                <a:gd name="T63" fmla="*/ 63 h 85"/>
                <a:gd name="T64" fmla="*/ 7 w 104"/>
                <a:gd name="T65" fmla="*/ 73 h 85"/>
                <a:gd name="T66" fmla="*/ 15 w 104"/>
                <a:gd name="T67" fmla="*/ 65 h 85"/>
                <a:gd name="T68" fmla="*/ 29 w 104"/>
                <a:gd name="T69" fmla="*/ 27 h 85"/>
                <a:gd name="T70" fmla="*/ 24 w 104"/>
                <a:gd name="T71" fmla="*/ 25 h 85"/>
                <a:gd name="T72" fmla="*/ 15 w 104"/>
                <a:gd name="T73" fmla="*/ 45 h 85"/>
                <a:gd name="T74" fmla="*/ 26 w 104"/>
                <a:gd name="T75" fmla="*/ 49 h 85"/>
                <a:gd name="T76" fmla="*/ 36 w 104"/>
                <a:gd name="T77" fmla="*/ 40 h 85"/>
                <a:gd name="T78" fmla="*/ 35 w 104"/>
                <a:gd name="T79" fmla="*/ 39 h 85"/>
                <a:gd name="T80" fmla="*/ 29 w 104"/>
                <a:gd name="T81" fmla="*/ 27 h 85"/>
                <a:gd name="T82" fmla="*/ 87 w 104"/>
                <a:gd name="T83" fmla="*/ 78 h 85"/>
                <a:gd name="T84" fmla="*/ 89 w 104"/>
                <a:gd name="T85" fmla="*/ 65 h 85"/>
                <a:gd name="T86" fmla="*/ 97 w 104"/>
                <a:gd name="T87" fmla="*/ 73 h 85"/>
                <a:gd name="T88" fmla="*/ 96 w 104"/>
                <a:gd name="T89" fmla="*/ 63 h 85"/>
                <a:gd name="T90" fmla="*/ 88 w 104"/>
                <a:gd name="T91" fmla="*/ 54 h 85"/>
                <a:gd name="T92" fmla="*/ 82 w 104"/>
                <a:gd name="T93" fmla="*/ 71 h 85"/>
                <a:gd name="T94" fmla="*/ 87 w 104"/>
                <a:gd name="T95" fmla="*/ 78 h 85"/>
                <a:gd name="T96" fmla="*/ 75 w 104"/>
                <a:gd name="T97" fmla="*/ 27 h 85"/>
                <a:gd name="T98" fmla="*/ 75 w 104"/>
                <a:gd name="T99" fmla="*/ 27 h 85"/>
                <a:gd name="T100" fmla="*/ 68 w 104"/>
                <a:gd name="T101" fmla="*/ 39 h 85"/>
                <a:gd name="T102" fmla="*/ 74 w 104"/>
                <a:gd name="T103" fmla="*/ 46 h 85"/>
                <a:gd name="T104" fmla="*/ 78 w 104"/>
                <a:gd name="T105" fmla="*/ 49 h 85"/>
                <a:gd name="T106" fmla="*/ 88 w 104"/>
                <a:gd name="T107" fmla="*/ 45 h 85"/>
                <a:gd name="T108" fmla="*/ 80 w 104"/>
                <a:gd name="T109" fmla="*/ 2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" h="85">
                  <a:moveTo>
                    <a:pt x="52" y="0"/>
                  </a:moveTo>
                  <a:cubicBezTo>
                    <a:pt x="63" y="0"/>
                    <a:pt x="73" y="8"/>
                    <a:pt x="75" y="20"/>
                  </a:cubicBezTo>
                  <a:cubicBezTo>
                    <a:pt x="76" y="19"/>
                    <a:pt x="78" y="19"/>
                    <a:pt x="80" y="19"/>
                  </a:cubicBezTo>
                  <a:cubicBezTo>
                    <a:pt x="85" y="19"/>
                    <a:pt x="90" y="21"/>
                    <a:pt x="93" y="24"/>
                  </a:cubicBezTo>
                  <a:cubicBezTo>
                    <a:pt x="96" y="27"/>
                    <a:pt x="98" y="32"/>
                    <a:pt x="98" y="37"/>
                  </a:cubicBezTo>
                  <a:cubicBezTo>
                    <a:pt x="98" y="42"/>
                    <a:pt x="97" y="46"/>
                    <a:pt x="93" y="50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100" y="56"/>
                    <a:pt x="101" y="58"/>
                    <a:pt x="102" y="60"/>
                  </a:cubicBezTo>
                  <a:cubicBezTo>
                    <a:pt x="103" y="63"/>
                    <a:pt x="104" y="65"/>
                    <a:pt x="104" y="68"/>
                  </a:cubicBezTo>
                  <a:cubicBezTo>
                    <a:pt x="104" y="74"/>
                    <a:pt x="104" y="74"/>
                    <a:pt x="104" y="74"/>
                  </a:cubicBezTo>
                  <a:cubicBezTo>
                    <a:pt x="104" y="75"/>
                    <a:pt x="103" y="77"/>
                    <a:pt x="102" y="78"/>
                  </a:cubicBezTo>
                  <a:cubicBezTo>
                    <a:pt x="102" y="79"/>
                    <a:pt x="100" y="80"/>
                    <a:pt x="98" y="80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4"/>
                    <a:pt x="92" y="85"/>
                    <a:pt x="90" y="85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1" y="85"/>
                    <a:pt x="10" y="84"/>
                    <a:pt x="10" y="82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6" y="80"/>
                    <a:pt x="6" y="80"/>
                    <a:pt x="6" y="80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3" y="80"/>
                    <a:pt x="2" y="79"/>
                    <a:pt x="1" y="78"/>
                  </a:cubicBezTo>
                  <a:cubicBezTo>
                    <a:pt x="0" y="77"/>
                    <a:pt x="0" y="75"/>
                    <a:pt x="0" y="74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5"/>
                    <a:pt x="0" y="63"/>
                    <a:pt x="1" y="60"/>
                  </a:cubicBezTo>
                  <a:cubicBezTo>
                    <a:pt x="2" y="58"/>
                    <a:pt x="4" y="56"/>
                    <a:pt x="6" y="54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7" y="46"/>
                    <a:pt x="5" y="42"/>
                    <a:pt x="5" y="37"/>
                  </a:cubicBezTo>
                  <a:cubicBezTo>
                    <a:pt x="5" y="32"/>
                    <a:pt x="7" y="27"/>
                    <a:pt x="11" y="24"/>
                  </a:cubicBezTo>
                  <a:cubicBezTo>
                    <a:pt x="14" y="21"/>
                    <a:pt x="19" y="19"/>
                    <a:pt x="24" y="19"/>
                  </a:cubicBezTo>
                  <a:cubicBezTo>
                    <a:pt x="25" y="19"/>
                    <a:pt x="27" y="19"/>
                    <a:pt x="29" y="20"/>
                  </a:cubicBezTo>
                  <a:cubicBezTo>
                    <a:pt x="31" y="8"/>
                    <a:pt x="40" y="0"/>
                    <a:pt x="52" y="0"/>
                  </a:cubicBezTo>
                  <a:close/>
                  <a:moveTo>
                    <a:pt x="62" y="78"/>
                  </a:moveTo>
                  <a:cubicBezTo>
                    <a:pt x="62" y="78"/>
                    <a:pt x="62" y="78"/>
                    <a:pt x="62" y="78"/>
                  </a:cubicBezTo>
                  <a:cubicBezTo>
                    <a:pt x="62" y="75"/>
                    <a:pt x="62" y="75"/>
                    <a:pt x="62" y="75"/>
                  </a:cubicBezTo>
                  <a:cubicBezTo>
                    <a:pt x="62" y="75"/>
                    <a:pt x="62" y="75"/>
                    <a:pt x="62" y="75"/>
                  </a:cubicBezTo>
                  <a:cubicBezTo>
                    <a:pt x="62" y="75"/>
                    <a:pt x="62" y="75"/>
                    <a:pt x="62" y="75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2"/>
                    <a:pt x="63" y="61"/>
                    <a:pt x="64" y="61"/>
                  </a:cubicBezTo>
                  <a:cubicBezTo>
                    <a:pt x="65" y="61"/>
                    <a:pt x="66" y="62"/>
                    <a:pt x="66" y="63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5" y="71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5" y="61"/>
                    <a:pt x="75" y="59"/>
                    <a:pt x="74" y="57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3" y="56"/>
                    <a:pt x="72" y="54"/>
                    <a:pt x="72" y="53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71" y="52"/>
                    <a:pt x="70" y="51"/>
                    <a:pt x="70" y="51"/>
                  </a:cubicBezTo>
                  <a:cubicBezTo>
                    <a:pt x="70" y="51"/>
                    <a:pt x="70" y="51"/>
                    <a:pt x="70" y="51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59" y="45"/>
                    <a:pt x="56" y="46"/>
                    <a:pt x="52" y="46"/>
                  </a:cubicBezTo>
                  <a:cubicBezTo>
                    <a:pt x="48" y="46"/>
                    <a:pt x="44" y="45"/>
                    <a:pt x="41" y="44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3" y="51"/>
                    <a:pt x="33" y="52"/>
                    <a:pt x="32" y="5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1" y="54"/>
                    <a:pt x="30" y="56"/>
                    <a:pt x="30" y="57"/>
                  </a:cubicBezTo>
                  <a:cubicBezTo>
                    <a:pt x="29" y="59"/>
                    <a:pt x="29" y="61"/>
                    <a:pt x="29" y="64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1"/>
                    <a:pt x="29" y="72"/>
                    <a:pt x="29" y="72"/>
                  </a:cubicBezTo>
                  <a:cubicBezTo>
                    <a:pt x="37" y="72"/>
                    <a:pt x="37" y="72"/>
                    <a:pt x="37" y="72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7" y="62"/>
                    <a:pt x="38" y="61"/>
                    <a:pt x="39" y="61"/>
                  </a:cubicBezTo>
                  <a:cubicBezTo>
                    <a:pt x="41" y="61"/>
                    <a:pt x="41" y="62"/>
                    <a:pt x="41" y="63"/>
                  </a:cubicBezTo>
                  <a:cubicBezTo>
                    <a:pt x="41" y="75"/>
                    <a:pt x="41" y="75"/>
                    <a:pt x="41" y="75"/>
                  </a:cubicBezTo>
                  <a:cubicBezTo>
                    <a:pt x="41" y="75"/>
                    <a:pt x="41" y="75"/>
                    <a:pt x="41" y="75"/>
                  </a:cubicBezTo>
                  <a:cubicBezTo>
                    <a:pt x="41" y="75"/>
                    <a:pt x="41" y="75"/>
                    <a:pt x="41" y="75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62" y="78"/>
                    <a:pt x="62" y="78"/>
                    <a:pt x="62" y="78"/>
                  </a:cubicBezTo>
                  <a:close/>
                  <a:moveTo>
                    <a:pt x="52" y="40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61" y="40"/>
                    <a:pt x="68" y="32"/>
                    <a:pt x="68" y="23"/>
                  </a:cubicBezTo>
                  <a:cubicBezTo>
                    <a:pt x="68" y="14"/>
                    <a:pt x="61" y="7"/>
                    <a:pt x="52" y="7"/>
                  </a:cubicBezTo>
                  <a:cubicBezTo>
                    <a:pt x="43" y="7"/>
                    <a:pt x="35" y="14"/>
                    <a:pt x="35" y="23"/>
                  </a:cubicBezTo>
                  <a:cubicBezTo>
                    <a:pt x="35" y="32"/>
                    <a:pt x="43" y="40"/>
                    <a:pt x="52" y="40"/>
                  </a:cubicBezTo>
                  <a:close/>
                  <a:moveTo>
                    <a:pt x="17" y="78"/>
                  </a:moveTo>
                  <a:cubicBezTo>
                    <a:pt x="17" y="78"/>
                    <a:pt x="17" y="78"/>
                    <a:pt x="17" y="78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5" y="78"/>
                    <a:pt x="24" y="77"/>
                    <a:pt x="23" y="76"/>
                  </a:cubicBezTo>
                  <a:cubicBezTo>
                    <a:pt x="22" y="75"/>
                    <a:pt x="22" y="73"/>
                    <a:pt x="22" y="71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1"/>
                    <a:pt x="22" y="58"/>
                    <a:pt x="23" y="56"/>
                  </a:cubicBezTo>
                  <a:cubicBezTo>
                    <a:pt x="21" y="55"/>
                    <a:pt x="18" y="55"/>
                    <a:pt x="16" y="54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9" y="60"/>
                    <a:pt x="8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7" y="65"/>
                    <a:pt x="7" y="66"/>
                    <a:pt x="7" y="68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3" y="66"/>
                    <a:pt x="13" y="65"/>
                    <a:pt x="15" y="65"/>
                  </a:cubicBezTo>
                  <a:cubicBezTo>
                    <a:pt x="16" y="65"/>
                    <a:pt x="17" y="66"/>
                    <a:pt x="17" y="67"/>
                  </a:cubicBezTo>
                  <a:cubicBezTo>
                    <a:pt x="17" y="78"/>
                    <a:pt x="17" y="78"/>
                    <a:pt x="17" y="78"/>
                  </a:cubicBezTo>
                  <a:close/>
                  <a:moveTo>
                    <a:pt x="29" y="27"/>
                  </a:moveTo>
                  <a:cubicBezTo>
                    <a:pt x="29" y="27"/>
                    <a:pt x="29" y="27"/>
                    <a:pt x="29" y="27"/>
                  </a:cubicBezTo>
                  <a:cubicBezTo>
                    <a:pt x="28" y="27"/>
                    <a:pt x="28" y="26"/>
                    <a:pt x="27" y="26"/>
                  </a:cubicBezTo>
                  <a:cubicBezTo>
                    <a:pt x="26" y="26"/>
                    <a:pt x="25" y="25"/>
                    <a:pt x="24" y="25"/>
                  </a:cubicBezTo>
                  <a:cubicBezTo>
                    <a:pt x="20" y="25"/>
                    <a:pt x="17" y="27"/>
                    <a:pt x="15" y="29"/>
                  </a:cubicBezTo>
                  <a:cubicBezTo>
                    <a:pt x="13" y="31"/>
                    <a:pt x="12" y="34"/>
                    <a:pt x="12" y="37"/>
                  </a:cubicBezTo>
                  <a:cubicBezTo>
                    <a:pt x="12" y="40"/>
                    <a:pt x="13" y="43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7" y="47"/>
                    <a:pt x="20" y="49"/>
                    <a:pt x="24" y="49"/>
                  </a:cubicBezTo>
                  <a:cubicBezTo>
                    <a:pt x="24" y="49"/>
                    <a:pt x="25" y="49"/>
                    <a:pt x="26" y="49"/>
                  </a:cubicBezTo>
                  <a:cubicBezTo>
                    <a:pt x="26" y="48"/>
                    <a:pt x="27" y="48"/>
                    <a:pt x="27" y="48"/>
                  </a:cubicBezTo>
                  <a:cubicBezTo>
                    <a:pt x="28" y="47"/>
                    <a:pt x="29" y="47"/>
                    <a:pt x="29" y="46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2" y="36"/>
                    <a:pt x="30" y="33"/>
                    <a:pt x="29" y="28"/>
                  </a:cubicBezTo>
                  <a:cubicBezTo>
                    <a:pt x="29" y="28"/>
                    <a:pt x="29" y="28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lose/>
                  <a:moveTo>
                    <a:pt x="87" y="78"/>
                  </a:moveTo>
                  <a:cubicBezTo>
                    <a:pt x="87" y="78"/>
                    <a:pt x="87" y="78"/>
                    <a:pt x="87" y="78"/>
                  </a:cubicBezTo>
                  <a:cubicBezTo>
                    <a:pt x="87" y="67"/>
                    <a:pt x="87" y="67"/>
                    <a:pt x="87" y="67"/>
                  </a:cubicBezTo>
                  <a:cubicBezTo>
                    <a:pt x="87" y="66"/>
                    <a:pt x="88" y="65"/>
                    <a:pt x="89" y="65"/>
                  </a:cubicBezTo>
                  <a:cubicBezTo>
                    <a:pt x="90" y="65"/>
                    <a:pt x="91" y="66"/>
                    <a:pt x="91" y="67"/>
                  </a:cubicBezTo>
                  <a:cubicBezTo>
                    <a:pt x="91" y="73"/>
                    <a:pt x="91" y="73"/>
                    <a:pt x="91" y="73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6"/>
                    <a:pt x="97" y="65"/>
                    <a:pt x="96" y="63"/>
                  </a:cubicBezTo>
                  <a:cubicBezTo>
                    <a:pt x="96" y="63"/>
                    <a:pt x="96" y="63"/>
                    <a:pt x="96" y="63"/>
                  </a:cubicBezTo>
                  <a:cubicBezTo>
                    <a:pt x="96" y="63"/>
                    <a:pt x="96" y="63"/>
                    <a:pt x="96" y="63"/>
                  </a:cubicBezTo>
                  <a:cubicBezTo>
                    <a:pt x="95" y="61"/>
                    <a:pt x="94" y="60"/>
                    <a:pt x="93" y="59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86" y="55"/>
                    <a:pt x="83" y="55"/>
                    <a:pt x="80" y="56"/>
                  </a:cubicBezTo>
                  <a:cubicBezTo>
                    <a:pt x="81" y="58"/>
                    <a:pt x="82" y="61"/>
                    <a:pt x="82" y="64"/>
                  </a:cubicBezTo>
                  <a:cubicBezTo>
                    <a:pt x="82" y="71"/>
                    <a:pt x="82" y="71"/>
                    <a:pt x="82" y="71"/>
                  </a:cubicBezTo>
                  <a:cubicBezTo>
                    <a:pt x="82" y="73"/>
                    <a:pt x="81" y="75"/>
                    <a:pt x="80" y="76"/>
                  </a:cubicBezTo>
                  <a:cubicBezTo>
                    <a:pt x="80" y="77"/>
                    <a:pt x="79" y="78"/>
                    <a:pt x="77" y="78"/>
                  </a:cubicBezTo>
                  <a:cubicBezTo>
                    <a:pt x="87" y="78"/>
                    <a:pt x="87" y="78"/>
                    <a:pt x="87" y="78"/>
                  </a:cubicBezTo>
                  <a:close/>
                  <a:moveTo>
                    <a:pt x="75" y="27"/>
                  </a:moveTo>
                  <a:cubicBezTo>
                    <a:pt x="75" y="27"/>
                    <a:pt x="75" y="27"/>
                    <a:pt x="75" y="27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4" y="32"/>
                    <a:pt x="71" y="36"/>
                    <a:pt x="68" y="39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5" y="47"/>
                    <a:pt x="76" y="47"/>
                    <a:pt x="76" y="48"/>
                  </a:cubicBezTo>
                  <a:cubicBezTo>
                    <a:pt x="77" y="48"/>
                    <a:pt x="77" y="48"/>
                    <a:pt x="78" y="49"/>
                  </a:cubicBezTo>
                  <a:cubicBezTo>
                    <a:pt x="78" y="49"/>
                    <a:pt x="78" y="49"/>
                    <a:pt x="78" y="49"/>
                  </a:cubicBezTo>
                  <a:cubicBezTo>
                    <a:pt x="78" y="49"/>
                    <a:pt x="78" y="49"/>
                    <a:pt x="78" y="49"/>
                  </a:cubicBezTo>
                  <a:cubicBezTo>
                    <a:pt x="78" y="49"/>
                    <a:pt x="79" y="49"/>
                    <a:pt x="80" y="49"/>
                  </a:cubicBezTo>
                  <a:cubicBezTo>
                    <a:pt x="83" y="49"/>
                    <a:pt x="86" y="47"/>
                    <a:pt x="88" y="45"/>
                  </a:cubicBezTo>
                  <a:cubicBezTo>
                    <a:pt x="90" y="43"/>
                    <a:pt x="92" y="40"/>
                    <a:pt x="92" y="37"/>
                  </a:cubicBezTo>
                  <a:cubicBezTo>
                    <a:pt x="92" y="34"/>
                    <a:pt x="90" y="31"/>
                    <a:pt x="88" y="29"/>
                  </a:cubicBezTo>
                  <a:cubicBezTo>
                    <a:pt x="86" y="27"/>
                    <a:pt x="83" y="25"/>
                    <a:pt x="80" y="25"/>
                  </a:cubicBezTo>
                  <a:cubicBezTo>
                    <a:pt x="79" y="25"/>
                    <a:pt x="78" y="26"/>
                    <a:pt x="77" y="26"/>
                  </a:cubicBezTo>
                  <a:cubicBezTo>
                    <a:pt x="76" y="26"/>
                    <a:pt x="75" y="27"/>
                    <a:pt x="75" y="27"/>
                  </a:cubicBezTo>
                  <a:close/>
                </a:path>
              </a:pathLst>
            </a:custGeom>
            <a:solidFill>
              <a:srgbClr val="A6A88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" name="Freeform 20"/>
            <p:cNvSpPr>
              <a:spLocks noEditPoints="1"/>
            </p:cNvSpPr>
            <p:nvPr/>
          </p:nvSpPr>
          <p:spPr bwMode="auto">
            <a:xfrm>
              <a:off x="2069281" y="1608887"/>
              <a:ext cx="374150" cy="421048"/>
            </a:xfrm>
            <a:custGeom>
              <a:avLst/>
              <a:gdLst>
                <a:gd name="T0" fmla="*/ 73 w 88"/>
                <a:gd name="T1" fmla="*/ 22 h 99"/>
                <a:gd name="T2" fmla="*/ 81 w 88"/>
                <a:gd name="T3" fmla="*/ 18 h 99"/>
                <a:gd name="T4" fmla="*/ 77 w 88"/>
                <a:gd name="T5" fmla="*/ 27 h 99"/>
                <a:gd name="T6" fmla="*/ 75 w 88"/>
                <a:gd name="T7" fmla="*/ 86 h 99"/>
                <a:gd name="T8" fmla="*/ 44 w 88"/>
                <a:gd name="T9" fmla="*/ 99 h 99"/>
                <a:gd name="T10" fmla="*/ 13 w 88"/>
                <a:gd name="T11" fmla="*/ 86 h 99"/>
                <a:gd name="T12" fmla="*/ 13 w 88"/>
                <a:gd name="T13" fmla="*/ 24 h 99"/>
                <a:gd name="T14" fmla="*/ 13 w 88"/>
                <a:gd name="T15" fmla="*/ 24 h 99"/>
                <a:gd name="T16" fmla="*/ 41 w 88"/>
                <a:gd name="T17" fmla="*/ 6 h 99"/>
                <a:gd name="T18" fmla="*/ 34 w 88"/>
                <a:gd name="T19" fmla="*/ 3 h 99"/>
                <a:gd name="T20" fmla="*/ 51 w 88"/>
                <a:gd name="T21" fmla="*/ 0 h 99"/>
                <a:gd name="T22" fmla="*/ 51 w 88"/>
                <a:gd name="T23" fmla="*/ 6 h 99"/>
                <a:gd name="T24" fmla="*/ 48 w 88"/>
                <a:gd name="T25" fmla="*/ 12 h 99"/>
                <a:gd name="T26" fmla="*/ 56 w 88"/>
                <a:gd name="T27" fmla="*/ 57 h 99"/>
                <a:gd name="T28" fmla="*/ 60 w 88"/>
                <a:gd name="T29" fmla="*/ 31 h 99"/>
                <a:gd name="T30" fmla="*/ 37 w 88"/>
                <a:gd name="T31" fmla="*/ 46 h 99"/>
                <a:gd name="T32" fmla="*/ 36 w 88"/>
                <a:gd name="T33" fmla="*/ 47 h 99"/>
                <a:gd name="T34" fmla="*/ 33 w 88"/>
                <a:gd name="T35" fmla="*/ 56 h 99"/>
                <a:gd name="T36" fmla="*/ 33 w 88"/>
                <a:gd name="T37" fmla="*/ 58 h 99"/>
                <a:gd name="T38" fmla="*/ 34 w 88"/>
                <a:gd name="T39" fmla="*/ 60 h 99"/>
                <a:gd name="T40" fmla="*/ 39 w 88"/>
                <a:gd name="T41" fmla="*/ 65 h 99"/>
                <a:gd name="T42" fmla="*/ 41 w 88"/>
                <a:gd name="T43" fmla="*/ 66 h 99"/>
                <a:gd name="T44" fmla="*/ 43 w 88"/>
                <a:gd name="T45" fmla="*/ 67 h 99"/>
                <a:gd name="T46" fmla="*/ 44 w 88"/>
                <a:gd name="T47" fmla="*/ 67 h 99"/>
                <a:gd name="T48" fmla="*/ 45 w 88"/>
                <a:gd name="T49" fmla="*/ 67 h 99"/>
                <a:gd name="T50" fmla="*/ 47 w 88"/>
                <a:gd name="T51" fmla="*/ 66 h 99"/>
                <a:gd name="T52" fmla="*/ 54 w 88"/>
                <a:gd name="T53" fmla="*/ 61 h 99"/>
                <a:gd name="T54" fmla="*/ 56 w 88"/>
                <a:gd name="T55" fmla="*/ 57 h 99"/>
                <a:gd name="T56" fmla="*/ 48 w 88"/>
                <a:gd name="T57" fmla="*/ 49 h 99"/>
                <a:gd name="T58" fmla="*/ 40 w 88"/>
                <a:gd name="T59" fmla="*/ 62 h 99"/>
                <a:gd name="T60" fmla="*/ 48 w 88"/>
                <a:gd name="T61" fmla="*/ 49 h 99"/>
                <a:gd name="T62" fmla="*/ 46 w 88"/>
                <a:gd name="T63" fmla="*/ 52 h 99"/>
                <a:gd name="T64" fmla="*/ 43 w 88"/>
                <a:gd name="T65" fmla="*/ 58 h 99"/>
                <a:gd name="T66" fmla="*/ 46 w 88"/>
                <a:gd name="T67" fmla="*/ 52 h 99"/>
                <a:gd name="T68" fmla="*/ 64 w 88"/>
                <a:gd name="T69" fmla="*/ 32 h 99"/>
                <a:gd name="T70" fmla="*/ 58 w 88"/>
                <a:gd name="T71" fmla="*/ 61 h 99"/>
                <a:gd name="T72" fmla="*/ 45 w 88"/>
                <a:gd name="T73" fmla="*/ 71 h 99"/>
                <a:gd name="T74" fmla="*/ 44 w 88"/>
                <a:gd name="T75" fmla="*/ 71 h 99"/>
                <a:gd name="T76" fmla="*/ 42 w 88"/>
                <a:gd name="T77" fmla="*/ 71 h 99"/>
                <a:gd name="T78" fmla="*/ 39 w 88"/>
                <a:gd name="T79" fmla="*/ 70 h 99"/>
                <a:gd name="T80" fmla="*/ 29 w 88"/>
                <a:gd name="T81" fmla="*/ 59 h 99"/>
                <a:gd name="T82" fmla="*/ 29 w 88"/>
                <a:gd name="T83" fmla="*/ 56 h 99"/>
                <a:gd name="T84" fmla="*/ 33 w 88"/>
                <a:gd name="T85" fmla="*/ 45 h 99"/>
                <a:gd name="T86" fmla="*/ 34 w 88"/>
                <a:gd name="T87" fmla="*/ 44 h 99"/>
                <a:gd name="T88" fmla="*/ 35 w 88"/>
                <a:gd name="T89" fmla="*/ 43 h 99"/>
                <a:gd name="T90" fmla="*/ 55 w 88"/>
                <a:gd name="T91" fmla="*/ 26 h 99"/>
                <a:gd name="T92" fmla="*/ 60 w 88"/>
                <a:gd name="T93" fmla="*/ 26 h 99"/>
                <a:gd name="T94" fmla="*/ 61 w 88"/>
                <a:gd name="T95" fmla="*/ 26 h 99"/>
                <a:gd name="T96" fmla="*/ 62 w 88"/>
                <a:gd name="T97" fmla="*/ 27 h 99"/>
                <a:gd name="T98" fmla="*/ 64 w 88"/>
                <a:gd name="T99" fmla="*/ 32 h 99"/>
                <a:gd name="T100" fmla="*/ 70 w 88"/>
                <a:gd name="T101" fmla="*/ 29 h 99"/>
                <a:gd name="T102" fmla="*/ 18 w 88"/>
                <a:gd name="T103" fmla="*/ 29 h 99"/>
                <a:gd name="T104" fmla="*/ 18 w 88"/>
                <a:gd name="T105" fmla="*/ 81 h 99"/>
                <a:gd name="T106" fmla="*/ 70 w 88"/>
                <a:gd name="T107" fmla="*/ 82 h 99"/>
                <a:gd name="T108" fmla="*/ 81 w 88"/>
                <a:gd name="T109" fmla="*/ 55 h 99"/>
                <a:gd name="T110" fmla="*/ 70 w 88"/>
                <a:gd name="T111" fmla="*/ 2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" h="99">
                  <a:moveTo>
                    <a:pt x="48" y="12"/>
                  </a:moveTo>
                  <a:cubicBezTo>
                    <a:pt x="57" y="12"/>
                    <a:pt x="66" y="16"/>
                    <a:pt x="73" y="22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8" y="17"/>
                    <a:pt x="80" y="17"/>
                    <a:pt x="81" y="18"/>
                  </a:cubicBezTo>
                  <a:cubicBezTo>
                    <a:pt x="83" y="20"/>
                    <a:pt x="83" y="22"/>
                    <a:pt x="81" y="23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84" y="34"/>
                    <a:pt x="88" y="44"/>
                    <a:pt x="88" y="55"/>
                  </a:cubicBezTo>
                  <a:cubicBezTo>
                    <a:pt x="88" y="67"/>
                    <a:pt x="83" y="78"/>
                    <a:pt x="75" y="86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67" y="94"/>
                    <a:pt x="56" y="99"/>
                    <a:pt x="44" y="99"/>
                  </a:cubicBezTo>
                  <a:cubicBezTo>
                    <a:pt x="32" y="99"/>
                    <a:pt x="21" y="94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5" y="78"/>
                    <a:pt x="0" y="67"/>
                    <a:pt x="0" y="55"/>
                  </a:cubicBezTo>
                  <a:cubicBezTo>
                    <a:pt x="0" y="43"/>
                    <a:pt x="5" y="32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20" y="17"/>
                    <a:pt x="30" y="12"/>
                    <a:pt x="41" y="12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5" y="6"/>
                    <a:pt x="34" y="5"/>
                    <a:pt x="34" y="3"/>
                  </a:cubicBezTo>
                  <a:cubicBezTo>
                    <a:pt x="34" y="1"/>
                    <a:pt x="35" y="0"/>
                    <a:pt x="3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3" y="0"/>
                    <a:pt x="55" y="1"/>
                    <a:pt x="55" y="3"/>
                  </a:cubicBezTo>
                  <a:cubicBezTo>
                    <a:pt x="55" y="5"/>
                    <a:pt x="53" y="6"/>
                    <a:pt x="51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12"/>
                    <a:pt x="48" y="12"/>
                    <a:pt x="48" y="12"/>
                  </a:cubicBezTo>
                  <a:close/>
                  <a:moveTo>
                    <a:pt x="56" y="57"/>
                  </a:moveTo>
                  <a:cubicBezTo>
                    <a:pt x="56" y="57"/>
                    <a:pt x="56" y="57"/>
                    <a:pt x="56" y="57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58" y="29"/>
                    <a:pt x="57" y="3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7" y="46"/>
                    <a:pt x="37" y="47"/>
                    <a:pt x="36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4" y="49"/>
                    <a:pt x="33" y="53"/>
                    <a:pt x="33" y="56"/>
                  </a:cubicBezTo>
                  <a:cubicBezTo>
                    <a:pt x="33" y="56"/>
                    <a:pt x="33" y="57"/>
                    <a:pt x="33" y="57"/>
                  </a:cubicBezTo>
                  <a:cubicBezTo>
                    <a:pt x="33" y="57"/>
                    <a:pt x="33" y="58"/>
                    <a:pt x="33" y="58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4" y="59"/>
                    <a:pt x="34" y="60"/>
                    <a:pt x="34" y="60"/>
                  </a:cubicBezTo>
                  <a:cubicBezTo>
                    <a:pt x="34" y="60"/>
                    <a:pt x="34" y="61"/>
                    <a:pt x="34" y="61"/>
                  </a:cubicBezTo>
                  <a:cubicBezTo>
                    <a:pt x="35" y="63"/>
                    <a:pt x="37" y="64"/>
                    <a:pt x="39" y="65"/>
                  </a:cubicBezTo>
                  <a:cubicBezTo>
                    <a:pt x="39" y="65"/>
                    <a:pt x="39" y="65"/>
                    <a:pt x="40" y="66"/>
                  </a:cubicBezTo>
                  <a:cubicBezTo>
                    <a:pt x="40" y="66"/>
                    <a:pt x="40" y="66"/>
                    <a:pt x="41" y="66"/>
                  </a:cubicBezTo>
                  <a:cubicBezTo>
                    <a:pt x="41" y="66"/>
                    <a:pt x="41" y="66"/>
                    <a:pt x="42" y="66"/>
                  </a:cubicBezTo>
                  <a:cubicBezTo>
                    <a:pt x="42" y="66"/>
                    <a:pt x="42" y="66"/>
                    <a:pt x="43" y="67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7"/>
                    <a:pt x="45" y="67"/>
                    <a:pt x="45" y="67"/>
                  </a:cubicBezTo>
                  <a:cubicBezTo>
                    <a:pt x="45" y="67"/>
                    <a:pt x="46" y="67"/>
                    <a:pt x="46" y="66"/>
                  </a:cubicBezTo>
                  <a:cubicBezTo>
                    <a:pt x="46" y="66"/>
                    <a:pt x="47" y="66"/>
                    <a:pt x="47" y="66"/>
                  </a:cubicBezTo>
                  <a:cubicBezTo>
                    <a:pt x="50" y="66"/>
                    <a:pt x="52" y="64"/>
                    <a:pt x="53" y="62"/>
                  </a:cubicBezTo>
                  <a:cubicBezTo>
                    <a:pt x="54" y="62"/>
                    <a:pt x="54" y="61"/>
                    <a:pt x="54" y="61"/>
                  </a:cubicBezTo>
                  <a:cubicBezTo>
                    <a:pt x="55" y="60"/>
                    <a:pt x="55" y="58"/>
                    <a:pt x="56" y="57"/>
                  </a:cubicBezTo>
                  <a:cubicBezTo>
                    <a:pt x="56" y="57"/>
                    <a:pt x="56" y="57"/>
                    <a:pt x="56" y="57"/>
                  </a:cubicBezTo>
                  <a:close/>
                  <a:moveTo>
                    <a:pt x="48" y="49"/>
                  </a:moveTo>
                  <a:cubicBezTo>
                    <a:pt x="48" y="49"/>
                    <a:pt x="48" y="49"/>
                    <a:pt x="48" y="49"/>
                  </a:cubicBezTo>
                  <a:cubicBezTo>
                    <a:pt x="51" y="51"/>
                    <a:pt x="53" y="55"/>
                    <a:pt x="51" y="59"/>
                  </a:cubicBezTo>
                  <a:cubicBezTo>
                    <a:pt x="49" y="62"/>
                    <a:pt x="44" y="64"/>
                    <a:pt x="40" y="62"/>
                  </a:cubicBezTo>
                  <a:cubicBezTo>
                    <a:pt x="37" y="60"/>
                    <a:pt x="36" y="55"/>
                    <a:pt x="38" y="51"/>
                  </a:cubicBezTo>
                  <a:cubicBezTo>
                    <a:pt x="40" y="48"/>
                    <a:pt x="44" y="47"/>
                    <a:pt x="48" y="49"/>
                  </a:cubicBezTo>
                  <a:close/>
                  <a:moveTo>
                    <a:pt x="46" y="52"/>
                  </a:moveTo>
                  <a:cubicBezTo>
                    <a:pt x="46" y="52"/>
                    <a:pt x="46" y="52"/>
                    <a:pt x="46" y="52"/>
                  </a:cubicBezTo>
                  <a:cubicBezTo>
                    <a:pt x="44" y="51"/>
                    <a:pt x="42" y="52"/>
                    <a:pt x="41" y="53"/>
                  </a:cubicBezTo>
                  <a:cubicBezTo>
                    <a:pt x="40" y="55"/>
                    <a:pt x="41" y="57"/>
                    <a:pt x="43" y="58"/>
                  </a:cubicBezTo>
                  <a:cubicBezTo>
                    <a:pt x="44" y="59"/>
                    <a:pt x="46" y="58"/>
                    <a:pt x="47" y="57"/>
                  </a:cubicBezTo>
                  <a:cubicBezTo>
                    <a:pt x="48" y="55"/>
                    <a:pt x="47" y="53"/>
                    <a:pt x="46" y="52"/>
                  </a:cubicBezTo>
                  <a:close/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59" y="59"/>
                    <a:pt x="59" y="60"/>
                    <a:pt x="58" y="61"/>
                  </a:cubicBezTo>
                  <a:cubicBezTo>
                    <a:pt x="56" y="66"/>
                    <a:pt x="52" y="70"/>
                    <a:pt x="47" y="70"/>
                  </a:cubicBezTo>
                  <a:cubicBezTo>
                    <a:pt x="46" y="71"/>
                    <a:pt x="46" y="71"/>
                    <a:pt x="45" y="71"/>
                  </a:cubicBezTo>
                  <a:cubicBezTo>
                    <a:pt x="45" y="71"/>
                    <a:pt x="44" y="71"/>
                    <a:pt x="44" y="71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3" y="71"/>
                    <a:pt x="43" y="71"/>
                    <a:pt x="42" y="71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2" y="71"/>
                    <a:pt x="41" y="70"/>
                    <a:pt x="41" y="70"/>
                  </a:cubicBezTo>
                  <a:cubicBezTo>
                    <a:pt x="40" y="70"/>
                    <a:pt x="40" y="70"/>
                    <a:pt x="39" y="70"/>
                  </a:cubicBezTo>
                  <a:cubicBezTo>
                    <a:pt x="35" y="68"/>
                    <a:pt x="31" y="65"/>
                    <a:pt x="30" y="61"/>
                  </a:cubicBezTo>
                  <a:cubicBezTo>
                    <a:pt x="30" y="60"/>
                    <a:pt x="29" y="60"/>
                    <a:pt x="29" y="59"/>
                  </a:cubicBezTo>
                  <a:cubicBezTo>
                    <a:pt x="29" y="59"/>
                    <a:pt x="29" y="58"/>
                    <a:pt x="29" y="58"/>
                  </a:cubicBezTo>
                  <a:cubicBezTo>
                    <a:pt x="29" y="57"/>
                    <a:pt x="29" y="57"/>
                    <a:pt x="29" y="56"/>
                  </a:cubicBezTo>
                  <a:cubicBezTo>
                    <a:pt x="28" y="53"/>
                    <a:pt x="30" y="49"/>
                    <a:pt x="32" y="46"/>
                  </a:cubicBezTo>
                  <a:cubicBezTo>
                    <a:pt x="32" y="46"/>
                    <a:pt x="32" y="45"/>
                    <a:pt x="33" y="45"/>
                  </a:cubicBezTo>
                  <a:cubicBezTo>
                    <a:pt x="33" y="45"/>
                    <a:pt x="33" y="44"/>
                    <a:pt x="34" y="44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4" y="43"/>
                    <a:pt x="34" y="43"/>
                    <a:pt x="35" y="43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5"/>
                    <a:pt x="58" y="25"/>
                    <a:pt x="60" y="26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3" y="28"/>
                    <a:pt x="64" y="30"/>
                    <a:pt x="64" y="32"/>
                  </a:cubicBezTo>
                  <a:close/>
                  <a:moveTo>
                    <a:pt x="70" y="29"/>
                  </a:moveTo>
                  <a:cubicBezTo>
                    <a:pt x="70" y="29"/>
                    <a:pt x="70" y="29"/>
                    <a:pt x="70" y="29"/>
                  </a:cubicBezTo>
                  <a:cubicBezTo>
                    <a:pt x="64" y="22"/>
                    <a:pt x="54" y="18"/>
                    <a:pt x="44" y="18"/>
                  </a:cubicBezTo>
                  <a:cubicBezTo>
                    <a:pt x="34" y="18"/>
                    <a:pt x="25" y="22"/>
                    <a:pt x="18" y="29"/>
                  </a:cubicBezTo>
                  <a:cubicBezTo>
                    <a:pt x="11" y="36"/>
                    <a:pt x="7" y="45"/>
                    <a:pt x="7" y="55"/>
                  </a:cubicBezTo>
                  <a:cubicBezTo>
                    <a:pt x="7" y="65"/>
                    <a:pt x="11" y="75"/>
                    <a:pt x="18" y="81"/>
                  </a:cubicBezTo>
                  <a:cubicBezTo>
                    <a:pt x="25" y="88"/>
                    <a:pt x="34" y="92"/>
                    <a:pt x="44" y="92"/>
                  </a:cubicBezTo>
                  <a:cubicBezTo>
                    <a:pt x="54" y="92"/>
                    <a:pt x="64" y="88"/>
                    <a:pt x="70" y="82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7" y="75"/>
                    <a:pt x="81" y="65"/>
                    <a:pt x="81" y="55"/>
                  </a:cubicBezTo>
                  <a:cubicBezTo>
                    <a:pt x="81" y="45"/>
                    <a:pt x="77" y="36"/>
                    <a:pt x="71" y="29"/>
                  </a:cubicBezTo>
                  <a:cubicBezTo>
                    <a:pt x="70" y="29"/>
                    <a:pt x="70" y="29"/>
                    <a:pt x="70" y="29"/>
                  </a:cubicBezTo>
                  <a:close/>
                </a:path>
              </a:pathLst>
            </a:custGeom>
            <a:solidFill>
              <a:srgbClr val="74594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" name="Rectangle 24"/>
            <p:cNvSpPr>
              <a:spLocks noChangeArrowheads="1"/>
            </p:cNvSpPr>
            <p:nvPr/>
          </p:nvSpPr>
          <p:spPr bwMode="auto">
            <a:xfrm>
              <a:off x="8626775" y="2277179"/>
              <a:ext cx="2767689" cy="1109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tr-TR" altLang="zh-CN" sz="14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OPTION </a:t>
              </a:r>
              <a:r>
                <a:rPr lang="tr-TR" altLang="zh-CN" sz="1400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HERE</a:t>
              </a:r>
            </a:p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2" name="Rectangle 24"/>
            <p:cNvSpPr>
              <a:spLocks noChangeArrowheads="1"/>
            </p:cNvSpPr>
            <p:nvPr/>
          </p:nvSpPr>
          <p:spPr bwMode="auto">
            <a:xfrm>
              <a:off x="872511" y="2277179"/>
              <a:ext cx="2767689" cy="1109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tr-TR" altLang="zh-CN" sz="14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OPTION </a:t>
              </a:r>
              <a:r>
                <a:rPr lang="tr-TR" altLang="zh-CN" sz="1400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HERE</a:t>
              </a:r>
            </a:p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3" name="Rectangle 24"/>
            <p:cNvSpPr>
              <a:spLocks noChangeArrowheads="1"/>
            </p:cNvSpPr>
            <p:nvPr/>
          </p:nvSpPr>
          <p:spPr bwMode="auto">
            <a:xfrm>
              <a:off x="1959505" y="5444993"/>
              <a:ext cx="2767689" cy="1109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tr-TR" altLang="zh-CN" sz="14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OPTION </a:t>
              </a:r>
              <a:r>
                <a:rPr lang="tr-TR" altLang="zh-CN" sz="1400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HERE</a:t>
              </a:r>
            </a:p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4" name="Rectangle 24"/>
            <p:cNvSpPr>
              <a:spLocks noChangeArrowheads="1"/>
            </p:cNvSpPr>
            <p:nvPr/>
          </p:nvSpPr>
          <p:spPr bwMode="auto">
            <a:xfrm>
              <a:off x="7870056" y="5444993"/>
              <a:ext cx="2767689" cy="1109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tr-TR" altLang="zh-CN" sz="14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OPTION </a:t>
              </a:r>
              <a:r>
                <a:rPr lang="tr-TR" altLang="zh-CN" sz="1400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HERE</a:t>
              </a:r>
            </a:p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5" name="Freeform 10"/>
            <p:cNvSpPr/>
            <p:nvPr/>
          </p:nvSpPr>
          <p:spPr bwMode="auto">
            <a:xfrm>
              <a:off x="5370124" y="4261777"/>
              <a:ext cx="1626784" cy="2060970"/>
            </a:xfrm>
            <a:custGeom>
              <a:avLst/>
              <a:gdLst>
                <a:gd name="T0" fmla="*/ 369 w 889"/>
                <a:gd name="T1" fmla="*/ 1124 h 1124"/>
                <a:gd name="T2" fmla="*/ 713 w 889"/>
                <a:gd name="T3" fmla="*/ 1124 h 1124"/>
                <a:gd name="T4" fmla="*/ 676 w 889"/>
                <a:gd name="T5" fmla="*/ 705 h 1124"/>
                <a:gd name="T6" fmla="*/ 862 w 889"/>
                <a:gd name="T7" fmla="*/ 273 h 1124"/>
                <a:gd name="T8" fmla="*/ 853 w 889"/>
                <a:gd name="T9" fmla="*/ 202 h 1124"/>
                <a:gd name="T10" fmla="*/ 775 w 889"/>
                <a:gd name="T11" fmla="*/ 257 h 1124"/>
                <a:gd name="T12" fmla="*/ 612 w 889"/>
                <a:gd name="T13" fmla="*/ 387 h 1124"/>
                <a:gd name="T14" fmla="*/ 489 w 889"/>
                <a:gd name="T15" fmla="*/ 141 h 1124"/>
                <a:gd name="T16" fmla="*/ 417 w 889"/>
                <a:gd name="T17" fmla="*/ 5 h 1124"/>
                <a:gd name="T18" fmla="*/ 404 w 889"/>
                <a:gd name="T19" fmla="*/ 155 h 1124"/>
                <a:gd name="T20" fmla="*/ 405 w 889"/>
                <a:gd name="T21" fmla="*/ 327 h 1124"/>
                <a:gd name="T22" fmla="*/ 275 w 889"/>
                <a:gd name="T23" fmla="*/ 196 h 1124"/>
                <a:gd name="T24" fmla="*/ 154 w 889"/>
                <a:gd name="T25" fmla="*/ 49 h 1124"/>
                <a:gd name="T26" fmla="*/ 207 w 889"/>
                <a:gd name="T27" fmla="*/ 218 h 1124"/>
                <a:gd name="T28" fmla="*/ 281 w 889"/>
                <a:gd name="T29" fmla="*/ 387 h 1124"/>
                <a:gd name="T30" fmla="*/ 155 w 889"/>
                <a:gd name="T31" fmla="*/ 273 h 1124"/>
                <a:gd name="T32" fmla="*/ 28 w 889"/>
                <a:gd name="T33" fmla="*/ 187 h 1124"/>
                <a:gd name="T34" fmla="*/ 113 w 889"/>
                <a:gd name="T35" fmla="*/ 350 h 1124"/>
                <a:gd name="T36" fmla="*/ 234 w 889"/>
                <a:gd name="T37" fmla="*/ 489 h 1124"/>
                <a:gd name="T38" fmla="*/ 107 w 889"/>
                <a:gd name="T39" fmla="*/ 421 h 1124"/>
                <a:gd name="T40" fmla="*/ 29 w 889"/>
                <a:gd name="T41" fmla="*/ 413 h 1124"/>
                <a:gd name="T42" fmla="*/ 173 w 889"/>
                <a:gd name="T43" fmla="*/ 550 h 1124"/>
                <a:gd name="T44" fmla="*/ 397 w 889"/>
                <a:gd name="T45" fmla="*/ 850 h 1124"/>
                <a:gd name="T46" fmla="*/ 369 w 889"/>
                <a:gd name="T47" fmla="*/ 1124 h 1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89" h="1124">
                  <a:moveTo>
                    <a:pt x="369" y="1124"/>
                  </a:moveTo>
                  <a:cubicBezTo>
                    <a:pt x="713" y="1124"/>
                    <a:pt x="713" y="1124"/>
                    <a:pt x="713" y="1124"/>
                  </a:cubicBezTo>
                  <a:cubicBezTo>
                    <a:pt x="713" y="1124"/>
                    <a:pt x="608" y="991"/>
                    <a:pt x="676" y="705"/>
                  </a:cubicBezTo>
                  <a:cubicBezTo>
                    <a:pt x="744" y="420"/>
                    <a:pt x="845" y="300"/>
                    <a:pt x="862" y="273"/>
                  </a:cubicBezTo>
                  <a:cubicBezTo>
                    <a:pt x="880" y="247"/>
                    <a:pt x="889" y="215"/>
                    <a:pt x="853" y="202"/>
                  </a:cubicBezTo>
                  <a:cubicBezTo>
                    <a:pt x="824" y="191"/>
                    <a:pt x="784" y="242"/>
                    <a:pt x="775" y="257"/>
                  </a:cubicBezTo>
                  <a:cubicBezTo>
                    <a:pt x="766" y="272"/>
                    <a:pt x="693" y="394"/>
                    <a:pt x="612" y="387"/>
                  </a:cubicBezTo>
                  <a:cubicBezTo>
                    <a:pt x="531" y="380"/>
                    <a:pt x="510" y="225"/>
                    <a:pt x="489" y="141"/>
                  </a:cubicBezTo>
                  <a:cubicBezTo>
                    <a:pt x="468" y="57"/>
                    <a:pt x="454" y="0"/>
                    <a:pt x="417" y="5"/>
                  </a:cubicBezTo>
                  <a:cubicBezTo>
                    <a:pt x="383" y="10"/>
                    <a:pt x="401" y="127"/>
                    <a:pt x="404" y="155"/>
                  </a:cubicBezTo>
                  <a:cubicBezTo>
                    <a:pt x="407" y="183"/>
                    <a:pt x="438" y="315"/>
                    <a:pt x="405" y="327"/>
                  </a:cubicBezTo>
                  <a:cubicBezTo>
                    <a:pt x="372" y="339"/>
                    <a:pt x="306" y="258"/>
                    <a:pt x="275" y="196"/>
                  </a:cubicBezTo>
                  <a:cubicBezTo>
                    <a:pt x="244" y="134"/>
                    <a:pt x="204" y="27"/>
                    <a:pt x="154" y="49"/>
                  </a:cubicBezTo>
                  <a:cubicBezTo>
                    <a:pt x="113" y="68"/>
                    <a:pt x="193" y="189"/>
                    <a:pt x="207" y="218"/>
                  </a:cubicBezTo>
                  <a:cubicBezTo>
                    <a:pt x="221" y="247"/>
                    <a:pt x="293" y="374"/>
                    <a:pt x="281" y="387"/>
                  </a:cubicBezTo>
                  <a:cubicBezTo>
                    <a:pt x="269" y="400"/>
                    <a:pt x="178" y="299"/>
                    <a:pt x="155" y="273"/>
                  </a:cubicBezTo>
                  <a:cubicBezTo>
                    <a:pt x="132" y="247"/>
                    <a:pt x="56" y="155"/>
                    <a:pt x="28" y="187"/>
                  </a:cubicBezTo>
                  <a:cubicBezTo>
                    <a:pt x="0" y="219"/>
                    <a:pt x="67" y="306"/>
                    <a:pt x="113" y="350"/>
                  </a:cubicBezTo>
                  <a:cubicBezTo>
                    <a:pt x="159" y="394"/>
                    <a:pt x="243" y="472"/>
                    <a:pt x="234" y="489"/>
                  </a:cubicBezTo>
                  <a:cubicBezTo>
                    <a:pt x="225" y="506"/>
                    <a:pt x="133" y="437"/>
                    <a:pt x="107" y="421"/>
                  </a:cubicBezTo>
                  <a:cubicBezTo>
                    <a:pt x="81" y="405"/>
                    <a:pt x="39" y="384"/>
                    <a:pt x="29" y="413"/>
                  </a:cubicBezTo>
                  <a:cubicBezTo>
                    <a:pt x="20" y="441"/>
                    <a:pt x="79" y="497"/>
                    <a:pt x="173" y="550"/>
                  </a:cubicBezTo>
                  <a:cubicBezTo>
                    <a:pt x="267" y="603"/>
                    <a:pt x="394" y="692"/>
                    <a:pt x="397" y="850"/>
                  </a:cubicBezTo>
                  <a:cubicBezTo>
                    <a:pt x="400" y="1008"/>
                    <a:pt x="375" y="1107"/>
                    <a:pt x="369" y="112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 sz="40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6" name="Freeform 11"/>
            <p:cNvSpPr/>
            <p:nvPr/>
          </p:nvSpPr>
          <p:spPr bwMode="auto">
            <a:xfrm>
              <a:off x="6893404" y="3396365"/>
              <a:ext cx="1829889" cy="1592123"/>
            </a:xfrm>
            <a:custGeom>
              <a:avLst/>
              <a:gdLst>
                <a:gd name="T0" fmla="*/ 70 w 1000"/>
                <a:gd name="T1" fmla="*/ 712 h 868"/>
                <a:gd name="T2" fmla="*/ 788 w 1000"/>
                <a:gd name="T3" fmla="*/ 534 h 868"/>
                <a:gd name="T4" fmla="*/ 1000 w 1000"/>
                <a:gd name="T5" fmla="*/ 38 h 868"/>
                <a:gd name="T6" fmla="*/ 316 w 1000"/>
                <a:gd name="T7" fmla="*/ 198 h 868"/>
                <a:gd name="T8" fmla="*/ 0 w 1000"/>
                <a:gd name="T9" fmla="*/ 630 h 868"/>
                <a:gd name="T10" fmla="*/ 566 w 1000"/>
                <a:gd name="T11" fmla="*/ 360 h 868"/>
                <a:gd name="T12" fmla="*/ 70 w 1000"/>
                <a:gd name="T13" fmla="*/ 712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0" h="868">
                  <a:moveTo>
                    <a:pt x="70" y="712"/>
                  </a:moveTo>
                  <a:cubicBezTo>
                    <a:pt x="70" y="712"/>
                    <a:pt x="485" y="868"/>
                    <a:pt x="788" y="534"/>
                  </a:cubicBezTo>
                  <a:cubicBezTo>
                    <a:pt x="980" y="322"/>
                    <a:pt x="1000" y="38"/>
                    <a:pt x="1000" y="38"/>
                  </a:cubicBezTo>
                  <a:cubicBezTo>
                    <a:pt x="1000" y="38"/>
                    <a:pt x="586" y="0"/>
                    <a:pt x="316" y="198"/>
                  </a:cubicBezTo>
                  <a:cubicBezTo>
                    <a:pt x="46" y="396"/>
                    <a:pt x="0" y="630"/>
                    <a:pt x="0" y="630"/>
                  </a:cubicBezTo>
                  <a:cubicBezTo>
                    <a:pt x="0" y="630"/>
                    <a:pt x="208" y="440"/>
                    <a:pt x="566" y="360"/>
                  </a:cubicBezTo>
                  <a:cubicBezTo>
                    <a:pt x="566" y="360"/>
                    <a:pt x="262" y="522"/>
                    <a:pt x="70" y="712"/>
                  </a:cubicBezTo>
                  <a:close/>
                </a:path>
              </a:pathLst>
            </a:custGeom>
            <a:solidFill>
              <a:srgbClr val="D98360"/>
            </a:solidFill>
            <a:ln>
              <a:noFill/>
            </a:ln>
          </p:spPr>
          <p:txBody>
            <a:bodyPr/>
            <a:lstStyle/>
            <a:p>
              <a:endParaRPr lang="zh-CN" altLang="en-US" sz="40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" name="Freeform 12"/>
            <p:cNvSpPr/>
            <p:nvPr/>
          </p:nvSpPr>
          <p:spPr bwMode="auto">
            <a:xfrm>
              <a:off x="6006775" y="1608887"/>
              <a:ext cx="1552574" cy="2783775"/>
            </a:xfrm>
            <a:custGeom>
              <a:avLst/>
              <a:gdLst>
                <a:gd name="T0" fmla="*/ 325 w 849"/>
                <a:gd name="T1" fmla="*/ 1518 h 1518"/>
                <a:gd name="T2" fmla="*/ 817 w 849"/>
                <a:gd name="T3" fmla="*/ 816 h 1518"/>
                <a:gd name="T4" fmla="*/ 539 w 849"/>
                <a:gd name="T5" fmla="*/ 0 h 1518"/>
                <a:gd name="T6" fmla="*/ 98 w 849"/>
                <a:gd name="T7" fmla="*/ 644 h 1518"/>
                <a:gd name="T8" fmla="*/ 189 w 849"/>
                <a:gd name="T9" fmla="*/ 1506 h 1518"/>
                <a:gd name="T10" fmla="*/ 455 w 849"/>
                <a:gd name="T11" fmla="*/ 706 h 1518"/>
                <a:gd name="T12" fmla="*/ 325 w 849"/>
                <a:gd name="T13" fmla="*/ 1518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9" h="1518">
                  <a:moveTo>
                    <a:pt x="325" y="1518"/>
                  </a:moveTo>
                  <a:cubicBezTo>
                    <a:pt x="325" y="1518"/>
                    <a:pt x="785" y="1276"/>
                    <a:pt x="817" y="816"/>
                  </a:cubicBezTo>
                  <a:cubicBezTo>
                    <a:pt x="849" y="356"/>
                    <a:pt x="539" y="0"/>
                    <a:pt x="539" y="0"/>
                  </a:cubicBezTo>
                  <a:cubicBezTo>
                    <a:pt x="539" y="0"/>
                    <a:pt x="209" y="294"/>
                    <a:pt x="98" y="644"/>
                  </a:cubicBezTo>
                  <a:cubicBezTo>
                    <a:pt x="0" y="951"/>
                    <a:pt x="59" y="1290"/>
                    <a:pt x="189" y="1506"/>
                  </a:cubicBezTo>
                  <a:cubicBezTo>
                    <a:pt x="189" y="1506"/>
                    <a:pt x="167" y="1158"/>
                    <a:pt x="455" y="706"/>
                  </a:cubicBezTo>
                  <a:cubicBezTo>
                    <a:pt x="455" y="706"/>
                    <a:pt x="345" y="970"/>
                    <a:pt x="325" y="1518"/>
                  </a:cubicBezTo>
                  <a:close/>
                </a:path>
              </a:pathLst>
            </a:custGeom>
            <a:solidFill>
              <a:srgbClr val="A6A881"/>
            </a:solidFill>
            <a:ln>
              <a:noFill/>
            </a:ln>
          </p:spPr>
          <p:txBody>
            <a:bodyPr/>
            <a:lstStyle/>
            <a:p>
              <a:endParaRPr lang="zh-CN" altLang="en-US" sz="40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8" name="Freeform 13"/>
            <p:cNvSpPr/>
            <p:nvPr/>
          </p:nvSpPr>
          <p:spPr bwMode="auto">
            <a:xfrm>
              <a:off x="4510838" y="1751495"/>
              <a:ext cx="1742007" cy="2543492"/>
            </a:xfrm>
            <a:custGeom>
              <a:avLst/>
              <a:gdLst>
                <a:gd name="T0" fmla="*/ 700 w 952"/>
                <a:gd name="T1" fmla="*/ 1330 h 1386"/>
                <a:gd name="T2" fmla="*/ 760 w 952"/>
                <a:gd name="T3" fmla="*/ 522 h 1386"/>
                <a:gd name="T4" fmla="*/ 138 w 952"/>
                <a:gd name="T5" fmla="*/ 0 h 1386"/>
                <a:gd name="T6" fmla="*/ 122 w 952"/>
                <a:gd name="T7" fmla="*/ 820 h 1386"/>
                <a:gd name="T8" fmla="*/ 590 w 952"/>
                <a:gd name="T9" fmla="*/ 1386 h 1386"/>
                <a:gd name="T10" fmla="*/ 412 w 952"/>
                <a:gd name="T11" fmla="*/ 618 h 1386"/>
                <a:gd name="T12" fmla="*/ 700 w 952"/>
                <a:gd name="T13" fmla="*/ 1330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2" h="1386">
                  <a:moveTo>
                    <a:pt x="700" y="1330"/>
                  </a:moveTo>
                  <a:cubicBezTo>
                    <a:pt x="700" y="1330"/>
                    <a:pt x="952" y="916"/>
                    <a:pt x="760" y="522"/>
                  </a:cubicBezTo>
                  <a:cubicBezTo>
                    <a:pt x="571" y="134"/>
                    <a:pt x="138" y="0"/>
                    <a:pt x="138" y="0"/>
                  </a:cubicBezTo>
                  <a:cubicBezTo>
                    <a:pt x="138" y="0"/>
                    <a:pt x="0" y="476"/>
                    <a:pt x="122" y="820"/>
                  </a:cubicBezTo>
                  <a:cubicBezTo>
                    <a:pt x="241" y="1156"/>
                    <a:pt x="462" y="1316"/>
                    <a:pt x="590" y="1386"/>
                  </a:cubicBezTo>
                  <a:cubicBezTo>
                    <a:pt x="590" y="1386"/>
                    <a:pt x="422" y="1170"/>
                    <a:pt x="412" y="618"/>
                  </a:cubicBezTo>
                  <a:cubicBezTo>
                    <a:pt x="412" y="618"/>
                    <a:pt x="548" y="1094"/>
                    <a:pt x="700" y="1330"/>
                  </a:cubicBezTo>
                  <a:close/>
                </a:path>
              </a:pathLst>
            </a:custGeom>
            <a:solidFill>
              <a:srgbClr val="745948"/>
            </a:solidFill>
            <a:ln>
              <a:noFill/>
            </a:ln>
          </p:spPr>
          <p:txBody>
            <a:bodyPr/>
            <a:lstStyle/>
            <a:p>
              <a:endParaRPr lang="zh-CN" altLang="en-US" sz="40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9" name="Freeform 14"/>
            <p:cNvSpPr/>
            <p:nvPr/>
          </p:nvSpPr>
          <p:spPr bwMode="auto">
            <a:xfrm>
              <a:off x="3442589" y="3484273"/>
              <a:ext cx="1931441" cy="1320584"/>
            </a:xfrm>
            <a:custGeom>
              <a:avLst/>
              <a:gdLst>
                <a:gd name="T0" fmla="*/ 1056 w 1056"/>
                <a:gd name="T1" fmla="*/ 528 h 720"/>
                <a:gd name="T2" fmla="*/ 616 w 1056"/>
                <a:gd name="T3" fmla="*/ 80 h 720"/>
                <a:gd name="T4" fmla="*/ 0 w 1056"/>
                <a:gd name="T5" fmla="*/ 178 h 720"/>
                <a:gd name="T6" fmla="*/ 446 w 1056"/>
                <a:gd name="T7" fmla="*/ 596 h 720"/>
                <a:gd name="T8" fmla="*/ 1036 w 1056"/>
                <a:gd name="T9" fmla="*/ 622 h 720"/>
                <a:gd name="T10" fmla="*/ 504 w 1056"/>
                <a:gd name="T11" fmla="*/ 334 h 720"/>
                <a:gd name="T12" fmla="*/ 1056 w 1056"/>
                <a:gd name="T13" fmla="*/ 528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6" h="720">
                  <a:moveTo>
                    <a:pt x="1056" y="528"/>
                  </a:moveTo>
                  <a:cubicBezTo>
                    <a:pt x="1056" y="528"/>
                    <a:pt x="950" y="160"/>
                    <a:pt x="616" y="80"/>
                  </a:cubicBezTo>
                  <a:cubicBezTo>
                    <a:pt x="282" y="0"/>
                    <a:pt x="0" y="178"/>
                    <a:pt x="0" y="178"/>
                  </a:cubicBezTo>
                  <a:cubicBezTo>
                    <a:pt x="0" y="178"/>
                    <a:pt x="190" y="477"/>
                    <a:pt x="446" y="596"/>
                  </a:cubicBezTo>
                  <a:cubicBezTo>
                    <a:pt x="712" y="720"/>
                    <a:pt x="952" y="660"/>
                    <a:pt x="1036" y="622"/>
                  </a:cubicBezTo>
                  <a:cubicBezTo>
                    <a:pt x="1036" y="622"/>
                    <a:pt x="786" y="594"/>
                    <a:pt x="504" y="334"/>
                  </a:cubicBezTo>
                  <a:cubicBezTo>
                    <a:pt x="504" y="334"/>
                    <a:pt x="824" y="508"/>
                    <a:pt x="1056" y="528"/>
                  </a:cubicBezTo>
                  <a:close/>
                </a:path>
              </a:pathLst>
            </a:custGeom>
            <a:solidFill>
              <a:srgbClr val="A6A881"/>
            </a:solidFill>
            <a:ln>
              <a:noFill/>
            </a:ln>
          </p:spPr>
          <p:txBody>
            <a:bodyPr/>
            <a:lstStyle/>
            <a:p>
              <a:endParaRPr lang="zh-CN" altLang="en-US" sz="400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20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21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55787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3200" b="1" cap="small" dirty="0">
                  <a:solidFill>
                    <a:srgbClr val="74594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+mn-ea"/>
                  <a:sym typeface="+mn-lt"/>
                </a:rPr>
                <a:t>TITLE HERE</a:t>
              </a:r>
              <a:endParaRPr lang="en-US" sz="3200" b="1" cap="small" dirty="0">
                <a:solidFill>
                  <a:srgbClr val="7459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endParaRPr>
            </a:p>
          </p:txBody>
        </p:sp>
        <p:cxnSp>
          <p:nvCxnSpPr>
            <p:cNvPr id="22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45722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 xmlns:a14="http://schemas.microsoft.com/office/drawing/2010/main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>
            <a:cxnSpLocks/>
          </p:cNvCxnSpPr>
          <p:nvPr/>
        </p:nvCxnSpPr>
        <p:spPr>
          <a:xfrm>
            <a:off x="1379654" y="1039720"/>
            <a:ext cx="9411629" cy="0"/>
          </a:xfrm>
          <a:prstGeom prst="line">
            <a:avLst/>
          </a:prstGeom>
          <a:ln>
            <a:solidFill>
              <a:srgbClr val="7459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6140874" y="1703749"/>
            <a:ext cx="5295632" cy="4785885"/>
            <a:chOff x="6140874" y="1714900"/>
            <a:chExt cx="5295632" cy="4785885"/>
          </a:xfrm>
        </p:grpSpPr>
        <p:sp>
          <p:nvSpPr>
            <p:cNvPr id="6" name="Rectangle 24"/>
            <p:cNvSpPr>
              <a:spLocks noChangeArrowheads="1"/>
            </p:cNvSpPr>
            <p:nvPr/>
          </p:nvSpPr>
          <p:spPr bwMode="auto">
            <a:xfrm>
              <a:off x="7396539" y="1714900"/>
              <a:ext cx="4039967" cy="906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tr-TR" altLang="zh-CN" sz="14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NOTE HERE</a:t>
              </a:r>
            </a:p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6140874" y="1855696"/>
              <a:ext cx="764318" cy="764554"/>
            </a:xfrm>
            <a:prstGeom prst="ellipse">
              <a:avLst/>
            </a:prstGeom>
            <a:solidFill>
              <a:srgbClr val="D983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latin typeface="+mj-lt"/>
                  <a:cs typeface="+mn-ea"/>
                  <a:sym typeface="+mn-lt"/>
                </a:rPr>
                <a:t>01</a:t>
              </a:r>
              <a:endParaRPr lang="zh-CN" altLang="en-US" sz="3200" dirty="0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8" name="Rectangle 24"/>
            <p:cNvSpPr>
              <a:spLocks noChangeArrowheads="1"/>
            </p:cNvSpPr>
            <p:nvPr/>
          </p:nvSpPr>
          <p:spPr bwMode="auto">
            <a:xfrm>
              <a:off x="7396539" y="3011411"/>
              <a:ext cx="4039967" cy="906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tr-TR" altLang="zh-CN" sz="14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NOTE HERE</a:t>
              </a:r>
            </a:p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6140874" y="3152207"/>
              <a:ext cx="764318" cy="764554"/>
            </a:xfrm>
            <a:prstGeom prst="ellipse">
              <a:avLst/>
            </a:prstGeom>
            <a:solidFill>
              <a:srgbClr val="A6A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latin typeface="+mj-lt"/>
                  <a:cs typeface="+mn-ea"/>
                  <a:sym typeface="+mn-lt"/>
                </a:rPr>
                <a:t>02</a:t>
              </a:r>
              <a:endParaRPr lang="zh-CN" altLang="en-US" sz="3200" dirty="0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0" name="Rectangle 24"/>
            <p:cNvSpPr>
              <a:spLocks noChangeArrowheads="1"/>
            </p:cNvSpPr>
            <p:nvPr/>
          </p:nvSpPr>
          <p:spPr bwMode="auto">
            <a:xfrm>
              <a:off x="7396539" y="4297873"/>
              <a:ext cx="4039967" cy="906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tr-TR" altLang="zh-CN" sz="14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NOTE HERE</a:t>
              </a:r>
            </a:p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6140874" y="4438669"/>
              <a:ext cx="764318" cy="764554"/>
            </a:xfrm>
            <a:prstGeom prst="ellipse">
              <a:avLst/>
            </a:prstGeom>
            <a:solidFill>
              <a:srgbClr val="74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latin typeface="+mj-lt"/>
                  <a:cs typeface="+mn-ea"/>
                  <a:sym typeface="+mn-lt"/>
                </a:rPr>
                <a:t>03</a:t>
              </a:r>
              <a:endParaRPr lang="zh-CN" altLang="en-US" sz="3200" dirty="0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3" name="Rectangle 24"/>
            <p:cNvSpPr>
              <a:spLocks noChangeArrowheads="1"/>
            </p:cNvSpPr>
            <p:nvPr/>
          </p:nvSpPr>
          <p:spPr bwMode="auto">
            <a:xfrm>
              <a:off x="7396539" y="5594383"/>
              <a:ext cx="4039967" cy="906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tr-TR" altLang="zh-CN" sz="14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NOTE HERE</a:t>
              </a:r>
            </a:p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+mn-ea"/>
                  <a:sym typeface="+mn-lt"/>
                </a:rPr>
                <a:t>A complex idea can be conveyed with just a single still image, namely making it possible to absorb large amounts of data quickly.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6140874" y="5735178"/>
              <a:ext cx="764318" cy="764554"/>
            </a:xfrm>
            <a:prstGeom prst="ellipse">
              <a:avLst/>
            </a:prstGeom>
            <a:solidFill>
              <a:srgbClr val="A6A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latin typeface="+mj-lt"/>
                  <a:cs typeface="+mn-ea"/>
                  <a:sym typeface="+mn-lt"/>
                </a:rPr>
                <a:t>04</a:t>
              </a:r>
              <a:endParaRPr lang="zh-CN" altLang="en-US" sz="3200" dirty="0"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99445" y="1649472"/>
            <a:ext cx="4586234" cy="4850260"/>
            <a:chOff x="4077739" y="1549953"/>
            <a:chExt cx="4096630" cy="4332471"/>
          </a:xfrm>
        </p:grpSpPr>
        <p:sp>
          <p:nvSpPr>
            <p:cNvPr id="16" name="Oval 5"/>
            <p:cNvSpPr>
              <a:spLocks noChangeArrowheads="1"/>
            </p:cNvSpPr>
            <p:nvPr/>
          </p:nvSpPr>
          <p:spPr bwMode="auto">
            <a:xfrm>
              <a:off x="4747748" y="1981766"/>
              <a:ext cx="1152417" cy="1154687"/>
            </a:xfrm>
            <a:prstGeom prst="ellipse">
              <a:avLst/>
            </a:prstGeom>
            <a:solidFill>
              <a:schemeClr val="bg1">
                <a:lumMod val="50000"/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7" name="Oval 6"/>
            <p:cNvSpPr>
              <a:spLocks noChangeArrowheads="1"/>
            </p:cNvSpPr>
            <p:nvPr/>
          </p:nvSpPr>
          <p:spPr bwMode="auto">
            <a:xfrm>
              <a:off x="6154769" y="2186659"/>
              <a:ext cx="890156" cy="890431"/>
            </a:xfrm>
            <a:prstGeom prst="ellipse">
              <a:avLst/>
            </a:prstGeom>
            <a:solidFill>
              <a:schemeClr val="bg1">
                <a:lumMod val="50000"/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8" name="Oval 7"/>
            <p:cNvSpPr>
              <a:spLocks noChangeArrowheads="1"/>
            </p:cNvSpPr>
            <p:nvPr/>
          </p:nvSpPr>
          <p:spPr bwMode="auto">
            <a:xfrm>
              <a:off x="5448386" y="2774534"/>
              <a:ext cx="1152417" cy="1152773"/>
            </a:xfrm>
            <a:prstGeom prst="ellipse">
              <a:avLst/>
            </a:prstGeom>
            <a:solidFill>
              <a:schemeClr val="bg1">
                <a:lumMod val="50000"/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19" name="Oval 8"/>
            <p:cNvSpPr>
              <a:spLocks noChangeArrowheads="1"/>
            </p:cNvSpPr>
            <p:nvPr/>
          </p:nvSpPr>
          <p:spPr bwMode="auto">
            <a:xfrm>
              <a:off x="6185397" y="2751556"/>
              <a:ext cx="1085418" cy="1085751"/>
            </a:xfrm>
            <a:prstGeom prst="ellipse">
              <a:avLst/>
            </a:prstGeom>
            <a:solidFill>
              <a:schemeClr val="bg1">
                <a:lumMod val="50000"/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0" name="Oval 9"/>
            <p:cNvSpPr>
              <a:spLocks noChangeArrowheads="1"/>
            </p:cNvSpPr>
            <p:nvPr/>
          </p:nvSpPr>
          <p:spPr bwMode="auto">
            <a:xfrm>
              <a:off x="6619947" y="3186239"/>
              <a:ext cx="1085418" cy="1085751"/>
            </a:xfrm>
            <a:prstGeom prst="ellipse">
              <a:avLst/>
            </a:prstGeom>
            <a:solidFill>
              <a:schemeClr val="bg1">
                <a:lumMod val="50000"/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1" name="Oval 10"/>
            <p:cNvSpPr>
              <a:spLocks noChangeArrowheads="1"/>
            </p:cNvSpPr>
            <p:nvPr/>
          </p:nvSpPr>
          <p:spPr bwMode="auto">
            <a:xfrm>
              <a:off x="5010008" y="3534752"/>
              <a:ext cx="1085418" cy="1085751"/>
            </a:xfrm>
            <a:prstGeom prst="ellipse">
              <a:avLst/>
            </a:prstGeom>
            <a:solidFill>
              <a:schemeClr val="bg1">
                <a:lumMod val="50000"/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2" name="Oval 11"/>
            <p:cNvSpPr>
              <a:spLocks noChangeArrowheads="1"/>
            </p:cNvSpPr>
            <p:nvPr/>
          </p:nvSpPr>
          <p:spPr bwMode="auto">
            <a:xfrm>
              <a:off x="4077739" y="3236025"/>
              <a:ext cx="846126" cy="840643"/>
            </a:xfrm>
            <a:prstGeom prst="ellipse">
              <a:avLst/>
            </a:prstGeom>
            <a:solidFill>
              <a:schemeClr val="bg1">
                <a:lumMod val="50000"/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3" name="Freeform 12"/>
            <p:cNvSpPr/>
            <p:nvPr/>
          </p:nvSpPr>
          <p:spPr bwMode="auto">
            <a:xfrm>
              <a:off x="4751578" y="2263255"/>
              <a:ext cx="2691526" cy="3619169"/>
            </a:xfrm>
            <a:custGeom>
              <a:avLst/>
              <a:gdLst>
                <a:gd name="T0" fmla="*/ 203 w 595"/>
                <a:gd name="T1" fmla="*/ 800 h 800"/>
                <a:gd name="T2" fmla="*/ 419 w 595"/>
                <a:gd name="T3" fmla="*/ 800 h 800"/>
                <a:gd name="T4" fmla="*/ 335 w 595"/>
                <a:gd name="T5" fmla="*/ 556 h 800"/>
                <a:gd name="T6" fmla="*/ 473 w 595"/>
                <a:gd name="T7" fmla="*/ 332 h 800"/>
                <a:gd name="T8" fmla="*/ 587 w 595"/>
                <a:gd name="T9" fmla="*/ 344 h 800"/>
                <a:gd name="T10" fmla="*/ 388 w 595"/>
                <a:gd name="T11" fmla="*/ 338 h 800"/>
                <a:gd name="T12" fmla="*/ 463 w 595"/>
                <a:gd name="T13" fmla="*/ 247 h 800"/>
                <a:gd name="T14" fmla="*/ 595 w 595"/>
                <a:gd name="T15" fmla="*/ 210 h 800"/>
                <a:gd name="T16" fmla="*/ 484 w 595"/>
                <a:gd name="T17" fmla="*/ 219 h 800"/>
                <a:gd name="T18" fmla="*/ 498 w 595"/>
                <a:gd name="T19" fmla="*/ 102 h 800"/>
                <a:gd name="T20" fmla="*/ 476 w 595"/>
                <a:gd name="T21" fmla="*/ 209 h 800"/>
                <a:gd name="T22" fmla="*/ 324 w 595"/>
                <a:gd name="T23" fmla="*/ 342 h 800"/>
                <a:gd name="T24" fmla="*/ 322 w 595"/>
                <a:gd name="T25" fmla="*/ 187 h 800"/>
                <a:gd name="T26" fmla="*/ 394 w 595"/>
                <a:gd name="T27" fmla="*/ 95 h 800"/>
                <a:gd name="T28" fmla="*/ 309 w 595"/>
                <a:gd name="T29" fmla="*/ 170 h 800"/>
                <a:gd name="T30" fmla="*/ 272 w 595"/>
                <a:gd name="T31" fmla="*/ 61 h 800"/>
                <a:gd name="T32" fmla="*/ 178 w 595"/>
                <a:gd name="T33" fmla="*/ 0 h 800"/>
                <a:gd name="T34" fmla="*/ 273 w 595"/>
                <a:gd name="T35" fmla="*/ 135 h 800"/>
                <a:gd name="T36" fmla="*/ 207 w 595"/>
                <a:gd name="T37" fmla="*/ 96 h 800"/>
                <a:gd name="T38" fmla="*/ 108 w 595"/>
                <a:gd name="T39" fmla="*/ 91 h 800"/>
                <a:gd name="T40" fmla="*/ 59 w 595"/>
                <a:gd name="T41" fmla="*/ 60 h 800"/>
                <a:gd name="T42" fmla="*/ 115 w 595"/>
                <a:gd name="T43" fmla="*/ 102 h 800"/>
                <a:gd name="T44" fmla="*/ 227 w 595"/>
                <a:gd name="T45" fmla="*/ 124 h 800"/>
                <a:gd name="T46" fmla="*/ 282 w 595"/>
                <a:gd name="T47" fmla="*/ 203 h 800"/>
                <a:gd name="T48" fmla="*/ 274 w 595"/>
                <a:gd name="T49" fmla="*/ 424 h 800"/>
                <a:gd name="T50" fmla="*/ 217 w 595"/>
                <a:gd name="T51" fmla="*/ 372 h 800"/>
                <a:gd name="T52" fmla="*/ 136 w 595"/>
                <a:gd name="T53" fmla="*/ 299 h 800"/>
                <a:gd name="T54" fmla="*/ 123 w 595"/>
                <a:gd name="T55" fmla="*/ 209 h 800"/>
                <a:gd name="T56" fmla="*/ 130 w 595"/>
                <a:gd name="T57" fmla="*/ 312 h 800"/>
                <a:gd name="T58" fmla="*/ 0 w 595"/>
                <a:gd name="T59" fmla="*/ 318 h 800"/>
                <a:gd name="T60" fmla="*/ 131 w 595"/>
                <a:gd name="T61" fmla="*/ 330 h 800"/>
                <a:gd name="T62" fmla="*/ 230 w 595"/>
                <a:gd name="T63" fmla="*/ 430 h 800"/>
                <a:gd name="T64" fmla="*/ 257 w 595"/>
                <a:gd name="T65" fmla="*/ 485 h 800"/>
                <a:gd name="T66" fmla="*/ 92 w 595"/>
                <a:gd name="T67" fmla="*/ 502 h 800"/>
                <a:gd name="T68" fmla="*/ 190 w 595"/>
                <a:gd name="T69" fmla="*/ 482 h 800"/>
                <a:gd name="T70" fmla="*/ 275 w 595"/>
                <a:gd name="T71" fmla="*/ 605 h 800"/>
                <a:gd name="T72" fmla="*/ 203 w 595"/>
                <a:gd name="T73" fmla="*/ 8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5" h="800">
                  <a:moveTo>
                    <a:pt x="203" y="800"/>
                  </a:moveTo>
                  <a:cubicBezTo>
                    <a:pt x="442" y="800"/>
                    <a:pt x="419" y="800"/>
                    <a:pt x="419" y="800"/>
                  </a:cubicBezTo>
                  <a:cubicBezTo>
                    <a:pt x="419" y="800"/>
                    <a:pt x="335" y="782"/>
                    <a:pt x="335" y="556"/>
                  </a:cubicBezTo>
                  <a:cubicBezTo>
                    <a:pt x="335" y="462"/>
                    <a:pt x="400" y="338"/>
                    <a:pt x="473" y="332"/>
                  </a:cubicBezTo>
                  <a:cubicBezTo>
                    <a:pt x="545" y="327"/>
                    <a:pt x="587" y="344"/>
                    <a:pt x="587" y="344"/>
                  </a:cubicBezTo>
                  <a:cubicBezTo>
                    <a:pt x="587" y="344"/>
                    <a:pt x="497" y="284"/>
                    <a:pt x="388" y="338"/>
                  </a:cubicBezTo>
                  <a:cubicBezTo>
                    <a:pt x="388" y="338"/>
                    <a:pt x="416" y="282"/>
                    <a:pt x="463" y="247"/>
                  </a:cubicBezTo>
                  <a:cubicBezTo>
                    <a:pt x="510" y="212"/>
                    <a:pt x="578" y="209"/>
                    <a:pt x="595" y="210"/>
                  </a:cubicBezTo>
                  <a:cubicBezTo>
                    <a:pt x="595" y="210"/>
                    <a:pt x="542" y="192"/>
                    <a:pt x="484" y="219"/>
                  </a:cubicBezTo>
                  <a:cubicBezTo>
                    <a:pt x="484" y="219"/>
                    <a:pt x="528" y="188"/>
                    <a:pt x="498" y="102"/>
                  </a:cubicBezTo>
                  <a:cubicBezTo>
                    <a:pt x="498" y="102"/>
                    <a:pt x="507" y="178"/>
                    <a:pt x="476" y="209"/>
                  </a:cubicBezTo>
                  <a:cubicBezTo>
                    <a:pt x="445" y="241"/>
                    <a:pt x="349" y="297"/>
                    <a:pt x="324" y="342"/>
                  </a:cubicBezTo>
                  <a:cubicBezTo>
                    <a:pt x="324" y="342"/>
                    <a:pt x="304" y="256"/>
                    <a:pt x="322" y="187"/>
                  </a:cubicBezTo>
                  <a:cubicBezTo>
                    <a:pt x="338" y="127"/>
                    <a:pt x="383" y="98"/>
                    <a:pt x="394" y="95"/>
                  </a:cubicBezTo>
                  <a:cubicBezTo>
                    <a:pt x="394" y="95"/>
                    <a:pt x="336" y="103"/>
                    <a:pt x="309" y="170"/>
                  </a:cubicBezTo>
                  <a:cubicBezTo>
                    <a:pt x="309" y="170"/>
                    <a:pt x="309" y="112"/>
                    <a:pt x="272" y="61"/>
                  </a:cubicBezTo>
                  <a:cubicBezTo>
                    <a:pt x="234" y="11"/>
                    <a:pt x="192" y="3"/>
                    <a:pt x="178" y="0"/>
                  </a:cubicBezTo>
                  <a:cubicBezTo>
                    <a:pt x="178" y="0"/>
                    <a:pt x="270" y="33"/>
                    <a:pt x="273" y="135"/>
                  </a:cubicBezTo>
                  <a:cubicBezTo>
                    <a:pt x="273" y="135"/>
                    <a:pt x="248" y="105"/>
                    <a:pt x="207" y="96"/>
                  </a:cubicBezTo>
                  <a:cubicBezTo>
                    <a:pt x="166" y="88"/>
                    <a:pt x="128" y="95"/>
                    <a:pt x="108" y="91"/>
                  </a:cubicBezTo>
                  <a:cubicBezTo>
                    <a:pt x="87" y="87"/>
                    <a:pt x="63" y="69"/>
                    <a:pt x="59" y="60"/>
                  </a:cubicBezTo>
                  <a:cubicBezTo>
                    <a:pt x="59" y="60"/>
                    <a:pt x="71" y="88"/>
                    <a:pt x="115" y="102"/>
                  </a:cubicBezTo>
                  <a:cubicBezTo>
                    <a:pt x="154" y="114"/>
                    <a:pt x="197" y="104"/>
                    <a:pt x="227" y="124"/>
                  </a:cubicBezTo>
                  <a:cubicBezTo>
                    <a:pt x="257" y="144"/>
                    <a:pt x="277" y="172"/>
                    <a:pt x="282" y="203"/>
                  </a:cubicBezTo>
                  <a:cubicBezTo>
                    <a:pt x="287" y="231"/>
                    <a:pt x="295" y="335"/>
                    <a:pt x="274" y="424"/>
                  </a:cubicBezTo>
                  <a:cubicBezTo>
                    <a:pt x="274" y="424"/>
                    <a:pt x="250" y="393"/>
                    <a:pt x="217" y="372"/>
                  </a:cubicBezTo>
                  <a:cubicBezTo>
                    <a:pt x="183" y="349"/>
                    <a:pt x="148" y="318"/>
                    <a:pt x="136" y="299"/>
                  </a:cubicBezTo>
                  <a:cubicBezTo>
                    <a:pt x="124" y="281"/>
                    <a:pt x="121" y="234"/>
                    <a:pt x="123" y="209"/>
                  </a:cubicBezTo>
                  <a:cubicBezTo>
                    <a:pt x="123" y="209"/>
                    <a:pt x="105" y="271"/>
                    <a:pt x="130" y="312"/>
                  </a:cubicBezTo>
                  <a:cubicBezTo>
                    <a:pt x="130" y="312"/>
                    <a:pt x="70" y="282"/>
                    <a:pt x="0" y="318"/>
                  </a:cubicBezTo>
                  <a:cubicBezTo>
                    <a:pt x="0" y="318"/>
                    <a:pt x="83" y="298"/>
                    <a:pt x="131" y="330"/>
                  </a:cubicBezTo>
                  <a:cubicBezTo>
                    <a:pt x="183" y="364"/>
                    <a:pt x="216" y="408"/>
                    <a:pt x="230" y="430"/>
                  </a:cubicBezTo>
                  <a:cubicBezTo>
                    <a:pt x="244" y="453"/>
                    <a:pt x="257" y="485"/>
                    <a:pt x="257" y="485"/>
                  </a:cubicBezTo>
                  <a:cubicBezTo>
                    <a:pt x="257" y="485"/>
                    <a:pt x="182" y="437"/>
                    <a:pt x="92" y="502"/>
                  </a:cubicBezTo>
                  <a:cubicBezTo>
                    <a:pt x="92" y="502"/>
                    <a:pt x="145" y="475"/>
                    <a:pt x="190" y="482"/>
                  </a:cubicBezTo>
                  <a:cubicBezTo>
                    <a:pt x="235" y="489"/>
                    <a:pt x="275" y="528"/>
                    <a:pt x="275" y="605"/>
                  </a:cubicBezTo>
                  <a:cubicBezTo>
                    <a:pt x="275" y="681"/>
                    <a:pt x="257" y="753"/>
                    <a:pt x="203" y="80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4" name="Oval 13"/>
            <p:cNvSpPr>
              <a:spLocks noChangeArrowheads="1"/>
            </p:cNvSpPr>
            <p:nvPr/>
          </p:nvSpPr>
          <p:spPr bwMode="auto">
            <a:xfrm>
              <a:off x="4077739" y="2383895"/>
              <a:ext cx="1370648" cy="1371071"/>
            </a:xfrm>
            <a:prstGeom prst="ellipse">
              <a:avLst/>
            </a:prstGeom>
            <a:solidFill>
              <a:srgbClr val="D98360"/>
            </a:solidFill>
            <a:ln>
              <a:noFill/>
            </a:ln>
          </p:spPr>
          <p:txBody>
            <a:bodyPr vert="horz" wrap="square" lIns="0" tIns="0" rIns="0" bIns="0" numCol="1" anchor="t" anchorCtr="0" compatLnSpc="1"/>
            <a:lstStyle/>
            <a:p>
              <a:pPr algn="ctr"/>
              <a:r>
                <a:rPr lang="en-US" altLang="zh-CN" sz="4000" b="1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01</a:t>
              </a:r>
            </a:p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Option here</a:t>
              </a:r>
              <a:endParaRPr lang="zh-CN" altLang="en-US" sz="1400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5" name="Oval 14"/>
            <p:cNvSpPr>
              <a:spLocks noChangeArrowheads="1"/>
            </p:cNvSpPr>
            <p:nvPr/>
          </p:nvSpPr>
          <p:spPr bwMode="auto">
            <a:xfrm>
              <a:off x="5433073" y="1549953"/>
              <a:ext cx="1370648" cy="1371071"/>
            </a:xfrm>
            <a:prstGeom prst="ellipse">
              <a:avLst/>
            </a:prstGeom>
            <a:solidFill>
              <a:srgbClr val="A6A881"/>
            </a:solidFill>
            <a:ln>
              <a:noFill/>
            </a:ln>
          </p:spPr>
          <p:txBody>
            <a:bodyPr vert="horz" wrap="square" lIns="0" tIns="0" rIns="0" bIns="0" numCol="1" anchor="t" anchorCtr="0" compatLnSpc="1"/>
            <a:lstStyle/>
            <a:p>
              <a:pPr algn="ctr"/>
              <a:r>
                <a:rPr lang="en-US" altLang="zh-CN" sz="4000" b="1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02</a:t>
              </a:r>
            </a:p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Option here</a:t>
              </a:r>
              <a:endParaRPr lang="zh-CN" altLang="en-US" sz="1400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6" name="Oval 14"/>
            <p:cNvSpPr>
              <a:spLocks noChangeArrowheads="1"/>
            </p:cNvSpPr>
            <p:nvPr/>
          </p:nvSpPr>
          <p:spPr bwMode="auto">
            <a:xfrm>
              <a:off x="6803721" y="2004743"/>
              <a:ext cx="1370648" cy="1371071"/>
            </a:xfrm>
            <a:prstGeom prst="ellipse">
              <a:avLst/>
            </a:prstGeom>
            <a:solidFill>
              <a:srgbClr val="745948"/>
            </a:solidFill>
            <a:ln>
              <a:noFill/>
            </a:ln>
          </p:spPr>
          <p:txBody>
            <a:bodyPr vert="horz" wrap="square" lIns="0" tIns="0" rIns="0" bIns="0" numCol="1" anchor="t" anchorCtr="0" compatLnSpc="1"/>
            <a:lstStyle/>
            <a:p>
              <a:pPr algn="ctr"/>
              <a:r>
                <a:rPr lang="en-US" altLang="zh-CN" sz="4000" b="1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03</a:t>
              </a:r>
            </a:p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Option here</a:t>
              </a:r>
              <a:endParaRPr lang="zh-CN" altLang="en-US" sz="1400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  <p:sp>
          <p:nvSpPr>
            <p:cNvPr id="27" name="Oval 14"/>
            <p:cNvSpPr>
              <a:spLocks noChangeArrowheads="1"/>
            </p:cNvSpPr>
            <p:nvPr/>
          </p:nvSpPr>
          <p:spPr bwMode="auto">
            <a:xfrm>
              <a:off x="6093729" y="3294429"/>
              <a:ext cx="1370648" cy="1371071"/>
            </a:xfrm>
            <a:prstGeom prst="ellipse">
              <a:avLst/>
            </a:prstGeom>
            <a:solidFill>
              <a:srgbClr val="A6A881"/>
            </a:solidFill>
            <a:ln>
              <a:noFill/>
            </a:ln>
          </p:spPr>
          <p:txBody>
            <a:bodyPr vert="horz" wrap="square" lIns="0" tIns="0" rIns="0" bIns="0" numCol="1" anchor="t" anchorCtr="0" compatLnSpc="1"/>
            <a:lstStyle/>
            <a:p>
              <a:pPr algn="ctr"/>
              <a:r>
                <a:rPr lang="en-US" altLang="zh-CN" sz="4000" b="1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04</a:t>
              </a:r>
            </a:p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+mj-lt"/>
                  <a:cs typeface="+mn-ea"/>
                  <a:sym typeface="+mn-lt"/>
                </a:rPr>
                <a:t>Option here</a:t>
              </a:r>
              <a:endParaRPr lang="zh-CN" altLang="en-US" sz="1400" dirty="0">
                <a:solidFill>
                  <a:schemeClr val="bg1"/>
                </a:solidFill>
                <a:latin typeface="+mj-lt"/>
                <a:cs typeface="+mn-ea"/>
                <a:sym typeface="+mn-lt"/>
              </a:endParaRPr>
            </a:p>
          </p:txBody>
        </p:sp>
      </p:grpSp>
      <p:grpSp>
        <p:nvGrpSpPr>
          <p:cNvPr id="28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29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55787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tr-TR" altLang="zh-CN" sz="3200" b="1" cap="small" dirty="0">
                  <a:solidFill>
                    <a:srgbClr val="74594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+mn-ea"/>
                  <a:sym typeface="+mn-lt"/>
                </a:rPr>
                <a:t>TITLE HERE</a:t>
              </a:r>
              <a:endParaRPr lang="en-US" sz="3200" b="1" cap="small" dirty="0">
                <a:solidFill>
                  <a:srgbClr val="7459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ea"/>
                <a:sym typeface="+mn-lt"/>
              </a:endParaRPr>
            </a:p>
          </p:txBody>
        </p:sp>
        <p:cxnSp>
          <p:nvCxnSpPr>
            <p:cNvPr id="30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0344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 xmlns:a14="http://schemas.microsoft.com/office/drawing/2010/main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8" name="梯形 7"/>
          <p:cNvSpPr/>
          <p:nvPr/>
        </p:nvSpPr>
        <p:spPr>
          <a:xfrm rot="10800000">
            <a:off x="3220101" y="2000250"/>
            <a:ext cx="1838034" cy="2710228"/>
          </a:xfrm>
          <a:prstGeom prst="trapezoid">
            <a:avLst>
              <a:gd name="adj" fmla="val 0"/>
            </a:avLst>
          </a:prstGeom>
          <a:noFill/>
          <a:ln w="28575">
            <a:solidFill>
              <a:srgbClr val="D983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89079" y="2612763"/>
            <a:ext cx="2291728" cy="1662756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800" b="1" dirty="0">
                <a:solidFill>
                  <a:srgbClr val="D98360"/>
                </a:solidFill>
                <a:cs typeface="+mn-ea"/>
                <a:sym typeface="+mn-lt"/>
              </a:rPr>
              <a:t>TWO</a:t>
            </a:r>
            <a:endParaRPr lang="zh-CN" altLang="en-US" sz="1400" b="1" dirty="0">
              <a:solidFill>
                <a:srgbClr val="D98360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11828" y="3028643"/>
            <a:ext cx="380585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tr-TR" altLang="zh-CN" sz="4800" b="1" dirty="0" smtClean="0">
                <a:solidFill>
                  <a:srgbClr val="D983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WEB DESIGN</a:t>
            </a:r>
            <a:endParaRPr kumimoji="1" lang="zh-CN" altLang="en-US" sz="4800" b="1" dirty="0">
              <a:solidFill>
                <a:srgbClr val="D983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0243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 xmlns:a14="http://schemas.microsoft.com/office/drawing/2010/main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Flower Frame Google Slides，Freepptbackgrounds.ne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5211</TotalTime>
  <Words>2090</Words>
  <Application>Microsoft Office PowerPoint</Application>
  <PresentationFormat>Özel</PresentationFormat>
  <Paragraphs>289</Paragraphs>
  <Slides>27</Slides>
  <Notes>27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27</vt:i4>
      </vt:variant>
    </vt:vector>
  </HeadingPairs>
  <TitlesOfParts>
    <vt:vector size="33" baseType="lpstr">
      <vt:lpstr>宋体</vt:lpstr>
      <vt:lpstr>Arial</vt:lpstr>
      <vt:lpstr>Calibri</vt:lpstr>
      <vt:lpstr>Century Gothic</vt:lpstr>
      <vt:lpstr>等线</vt:lpstr>
      <vt:lpstr>Flower Frame Google Slides，Freepptbackgrounds.net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Freepptbackgrounds.net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Flower Frame Google Slides</dc:title>
  <dc:subject>Powerpoint Template</dc:subject>
  <dc:creator>Freepptbackgrounds.net</dc:creator>
  <cp:keywords>Flower Frame Google Slides</cp:keywords>
  <dc:description>Flower Frame Google Slides_x000d_
www.freepptbackgrounds.net</dc:description>
  <cp:lastModifiedBy>oğuzhan karakaya</cp:lastModifiedBy>
  <cp:revision>3059</cp:revision>
  <dcterms:created xsi:type="dcterms:W3CDTF">2015-12-01T09:06:39Z</dcterms:created>
  <dcterms:modified xsi:type="dcterms:W3CDTF">2020-05-16T13:26:00Z</dcterms:modified>
</cp:coreProperties>
</file>